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3.xml" ContentType="application/vnd.openxmlformats-officedocument.drawingml.chartshape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4.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5.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290" r:id="rId2"/>
    <p:sldId id="413" r:id="rId3"/>
    <p:sldId id="419" r:id="rId4"/>
    <p:sldId id="414" r:id="rId5"/>
    <p:sldId id="525" r:id="rId6"/>
    <p:sldId id="545" r:id="rId7"/>
    <p:sldId id="548" r:id="rId8"/>
    <p:sldId id="479" r:id="rId9"/>
    <p:sldId id="402" r:id="rId10"/>
    <p:sldId id="476" r:id="rId11"/>
    <p:sldId id="359" r:id="rId12"/>
    <p:sldId id="361" r:id="rId13"/>
    <p:sldId id="303" r:id="rId14"/>
    <p:sldId id="427" r:id="rId15"/>
    <p:sldId id="429" r:id="rId16"/>
    <p:sldId id="519" r:id="rId17"/>
    <p:sldId id="592" r:id="rId18"/>
    <p:sldId id="606" r:id="rId19"/>
    <p:sldId id="603" r:id="rId20"/>
    <p:sldId id="604" r:id="rId21"/>
    <p:sldId id="549" r:id="rId22"/>
    <p:sldId id="516" r:id="rId23"/>
    <p:sldId id="486" r:id="rId24"/>
    <p:sldId id="555" r:id="rId25"/>
    <p:sldId id="558" r:id="rId26"/>
    <p:sldId id="557" r:id="rId27"/>
    <p:sldId id="559" r:id="rId28"/>
    <p:sldId id="503" r:id="rId29"/>
    <p:sldId id="554" r:id="rId30"/>
    <p:sldId id="515" r:id="rId31"/>
    <p:sldId id="514" r:id="rId32"/>
    <p:sldId id="443" r:id="rId33"/>
    <p:sldId id="482" r:id="rId34"/>
    <p:sldId id="499" r:id="rId35"/>
    <p:sldId id="520" r:id="rId36"/>
    <p:sldId id="593" r:id="rId37"/>
    <p:sldId id="613" r:id="rId38"/>
    <p:sldId id="566" r:id="rId39"/>
    <p:sldId id="567" r:id="rId40"/>
    <p:sldId id="568" r:id="rId41"/>
    <p:sldId id="614" r:id="rId42"/>
    <p:sldId id="569" r:id="rId43"/>
    <p:sldId id="570" r:id="rId44"/>
    <p:sldId id="571" r:id="rId45"/>
    <p:sldId id="572" r:id="rId46"/>
    <p:sldId id="408" r:id="rId47"/>
    <p:sldId id="532" r:id="rId48"/>
    <p:sldId id="610" r:id="rId49"/>
    <p:sldId id="393" r:id="rId50"/>
    <p:sldId id="533" r:id="rId51"/>
    <p:sldId id="537" r:id="rId52"/>
    <p:sldId id="612" r:id="rId53"/>
    <p:sldId id="439" r:id="rId54"/>
    <p:sldId id="534" r:id="rId55"/>
    <p:sldId id="535" r:id="rId56"/>
    <p:sldId id="536" r:id="rId57"/>
    <p:sldId id="351" r:id="rId58"/>
    <p:sldId id="373" r:id="rId59"/>
    <p:sldId id="375" r:id="rId60"/>
    <p:sldId id="343" r:id="rId61"/>
    <p:sldId id="599" r:id="rId62"/>
    <p:sldId id="597" r:id="rId63"/>
    <p:sldId id="600" r:id="rId64"/>
    <p:sldId id="598" r:id="rId65"/>
    <p:sldId id="601" r:id="rId66"/>
    <p:sldId id="273" r:id="rId67"/>
    <p:sldId id="611" r:id="rId68"/>
    <p:sldId id="589" r:id="rId69"/>
    <p:sldId id="507" r:id="rId70"/>
    <p:sldId id="512" r:id="rId71"/>
    <p:sldId id="609" r:id="rId72"/>
    <p:sldId id="605" r:id="rId73"/>
    <p:sldId id="607" r:id="rId74"/>
    <p:sldId id="608" r:id="rId75"/>
    <p:sldId id="591" r:id="rId76"/>
    <p:sldId id="587" r:id="rId77"/>
    <p:sldId id="588" r:id="rId78"/>
    <p:sldId id="579" r:id="rId79"/>
    <p:sldId id="580" r:id="rId80"/>
    <p:sldId id="581" r:id="rId81"/>
    <p:sldId id="582" r:id="rId82"/>
    <p:sldId id="583" r:id="rId83"/>
    <p:sldId id="584" r:id="rId84"/>
    <p:sldId id="585" r:id="rId85"/>
    <p:sldId id="586" r:id="rId86"/>
    <p:sldId id="573" r:id="rId87"/>
    <p:sldId id="574" r:id="rId88"/>
    <p:sldId id="575" r:id="rId89"/>
    <p:sldId id="560" r:id="rId90"/>
    <p:sldId id="561" r:id="rId91"/>
    <p:sldId id="562" r:id="rId92"/>
    <p:sldId id="551" r:id="rId93"/>
    <p:sldId id="552" r:id="rId94"/>
    <p:sldId id="553" r:id="rId95"/>
    <p:sldId id="546" r:id="rId96"/>
    <p:sldId id="529" r:id="rId97"/>
    <p:sldId id="524" r:id="rId98"/>
    <p:sldId id="500" r:id="rId99"/>
    <p:sldId id="501" r:id="rId100"/>
    <p:sldId id="502" r:id="rId101"/>
    <p:sldId id="466" r:id="rId102"/>
    <p:sldId id="474" r:id="rId103"/>
    <p:sldId id="467" r:id="rId104"/>
    <p:sldId id="468" r:id="rId105"/>
    <p:sldId id="469" r:id="rId106"/>
    <p:sldId id="470" r:id="rId107"/>
    <p:sldId id="441" r:id="rId108"/>
    <p:sldId id="440" r:id="rId109"/>
    <p:sldId id="433" r:id="rId110"/>
    <p:sldId id="405" r:id="rId111"/>
    <p:sldId id="412" r:id="rId112"/>
    <p:sldId id="403" r:id="rId113"/>
    <p:sldId id="404" r:id="rId114"/>
    <p:sldId id="398" r:id="rId115"/>
    <p:sldId id="396" r:id="rId116"/>
    <p:sldId id="394" r:id="rId117"/>
    <p:sldId id="434" r:id="rId118"/>
    <p:sldId id="438" r:id="rId119"/>
    <p:sldId id="436" r:id="rId120"/>
    <p:sldId id="395" r:id="rId121"/>
    <p:sldId id="320" r:id="rId122"/>
    <p:sldId id="386" r:id="rId123"/>
    <p:sldId id="387" r:id="rId124"/>
    <p:sldId id="388" r:id="rId125"/>
    <p:sldId id="385" r:id="rId126"/>
    <p:sldId id="380" r:id="rId127"/>
    <p:sldId id="367" r:id="rId128"/>
    <p:sldId id="406" r:id="rId129"/>
    <p:sldId id="407" r:id="rId130"/>
    <p:sldId id="358" r:id="rId131"/>
    <p:sldId id="321" r:id="rId132"/>
    <p:sldId id="421" r:id="rId133"/>
    <p:sldId id="322" r:id="rId134"/>
    <p:sldId id="323" r:id="rId135"/>
    <p:sldId id="309" r:id="rId136"/>
    <p:sldId id="324" r:id="rId137"/>
    <p:sldId id="353" r:id="rId138"/>
    <p:sldId id="420" r:id="rId139"/>
    <p:sldId id="430" r:id="rId140"/>
    <p:sldId id="431" r:id="rId141"/>
    <p:sldId id="432" r:id="rId142"/>
    <p:sldId id="370" r:id="rId143"/>
    <p:sldId id="368" r:id="rId144"/>
    <p:sldId id="354"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525"/>
            <p14:sldId id="545"/>
            <p14:sldId id="548"/>
            <p14:sldId id="479"/>
            <p14:sldId id="402"/>
            <p14:sldId id="476"/>
            <p14:sldId id="359"/>
            <p14:sldId id="361"/>
            <p14:sldId id="303"/>
            <p14:sldId id="427"/>
            <p14:sldId id="429"/>
            <p14:sldId id="519"/>
            <p14:sldId id="592"/>
            <p14:sldId id="606"/>
            <p14:sldId id="603"/>
            <p14:sldId id="604"/>
            <p14:sldId id="549"/>
            <p14:sldId id="516"/>
            <p14:sldId id="486"/>
            <p14:sldId id="555"/>
            <p14:sldId id="558"/>
            <p14:sldId id="557"/>
            <p14:sldId id="559"/>
            <p14:sldId id="503"/>
            <p14:sldId id="554"/>
            <p14:sldId id="515"/>
            <p14:sldId id="514"/>
            <p14:sldId id="443"/>
            <p14:sldId id="482"/>
            <p14:sldId id="499"/>
            <p14:sldId id="520"/>
            <p14:sldId id="593"/>
            <p14:sldId id="613"/>
            <p14:sldId id="566"/>
            <p14:sldId id="567"/>
            <p14:sldId id="568"/>
            <p14:sldId id="614"/>
            <p14:sldId id="569"/>
            <p14:sldId id="570"/>
            <p14:sldId id="571"/>
            <p14:sldId id="572"/>
            <p14:sldId id="408"/>
            <p14:sldId id="532"/>
            <p14:sldId id="610"/>
            <p14:sldId id="393"/>
            <p14:sldId id="533"/>
            <p14:sldId id="537"/>
            <p14:sldId id="612"/>
            <p14:sldId id="439"/>
            <p14:sldId id="534"/>
            <p14:sldId id="535"/>
            <p14:sldId id="536"/>
            <p14:sldId id="351"/>
            <p14:sldId id="373"/>
            <p14:sldId id="375"/>
            <p14:sldId id="343"/>
            <p14:sldId id="599"/>
            <p14:sldId id="597"/>
            <p14:sldId id="600"/>
            <p14:sldId id="598"/>
            <p14:sldId id="601"/>
            <p14:sldId id="273"/>
            <p14:sldId id="611"/>
            <p14:sldId id="589"/>
            <p14:sldId id="507"/>
            <p14:sldId id="512"/>
            <p14:sldId id="609"/>
            <p14:sldId id="605"/>
            <p14:sldId id="607"/>
            <p14:sldId id="608"/>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86"/>
    <p:restoredTop sz="91758"/>
  </p:normalViewPr>
  <p:slideViewPr>
    <p:cSldViewPr snapToGrid="0">
      <p:cViewPr varScale="1">
        <p:scale>
          <a:sx n="91" d="100"/>
          <a:sy n="91" d="100"/>
        </p:scale>
        <p:origin x="96" y="39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JamesB\Google%20Drive\Graduate%20School\Self_JamesTBrown\GitHub\Lipid_Quantification\Data\respir_pupa%20data.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chartUserShapes" Target="../drawings/drawing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5.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chartUserShapes" Target="../drawings/drawing6.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c:v>
                </c:pt>
                <c:pt idx="1">
                  <c:v>40</c:v>
                </c:pt>
                <c:pt idx="2">
                  <c:v>30</c:v>
                </c:pt>
                <c:pt idx="3">
                  <c:v>20</c:v>
                </c:pt>
                <c:pt idx="4">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c:v>
                </c:pt>
                <c:pt idx="1">
                  <c:v>60</c:v>
                </c:pt>
                <c:pt idx="2">
                  <c:v>50</c:v>
                </c:pt>
                <c:pt idx="3">
                  <c:v>40</c:v>
                </c:pt>
                <c:pt idx="4">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68874432"/>
        <c:axId val="68882464"/>
      </c:lineChart>
      <c:catAx>
        <c:axId val="6887443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8882464"/>
        <c:crosses val="autoZero"/>
        <c:auto val="1"/>
        <c:lblAlgn val="ctr"/>
        <c:lblOffset val="100"/>
        <c:noMultiLvlLbl val="0"/>
      </c:catAx>
      <c:valAx>
        <c:axId val="6888246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8874432"/>
        <c:crosses val="autoZero"/>
        <c:crossBetween val="midCat"/>
      </c:valAx>
      <c:spPr>
        <a:noFill/>
        <a:ln w="50800">
          <a:solidFill>
            <a:schemeClr val="tx1"/>
          </a:solidFill>
        </a:ln>
        <a:effectLst/>
      </c:spPr>
    </c:plotArea>
    <c:legend>
      <c:legendPos val="t"/>
      <c:layout>
        <c:manualLayout>
          <c:xMode val="edge"/>
          <c:yMode val="edge"/>
          <c:x val="0.286242725094146"/>
          <c:y val="2.8253000552700899E-2"/>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c:v>
                </c:pt>
                <c:pt idx="1">
                  <c:v>40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c:v>
                </c:pt>
                <c:pt idx="1">
                  <c:v>60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83034736"/>
        <c:axId val="683042720"/>
      </c:lineChart>
      <c:catAx>
        <c:axId val="68303473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83042720"/>
        <c:crosses val="autoZero"/>
        <c:auto val="1"/>
        <c:lblAlgn val="ctr"/>
        <c:lblOffset val="100"/>
        <c:noMultiLvlLbl val="0"/>
      </c:catAx>
      <c:valAx>
        <c:axId val="68304272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83034736"/>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c:v>
                </c:pt>
                <c:pt idx="1">
                  <c:v>20</c:v>
                </c:pt>
                <c:pt idx="2">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c:v>
                </c:pt>
                <c:pt idx="1">
                  <c:v>40</c:v>
                </c:pt>
                <c:pt idx="2">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83034736"/>
        <c:axId val="683042720"/>
      </c:lineChart>
      <c:catAx>
        <c:axId val="68303473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83042720"/>
        <c:crosses val="autoZero"/>
        <c:auto val="1"/>
        <c:lblAlgn val="ctr"/>
        <c:lblOffset val="100"/>
        <c:noMultiLvlLbl val="0"/>
      </c:catAx>
      <c:valAx>
        <c:axId val="68304272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83034736"/>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681965429996897E-2"/>
          <c:y val="3.7942352444236702E-2"/>
          <c:w val="0.86173701260315405"/>
          <c:h val="0.82645637667503502"/>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2.7027027027027001E-2"/>
                  <c:y val="3.2786885245901599E-2"/>
                </c:manualLayout>
              </c:layout>
              <c:tx>
                <c:rich>
                  <a:bodyPr/>
                  <a:lstStyle/>
                  <a:p>
                    <a:r>
                      <a:rPr lang="en-US"/>
                      <a:t>Short Diapause Length</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6CD-4844-9761-0BECF86B5D6A}"/>
                </c:ext>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6CD-4844-9761-0BECF86B5D6A}"/>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c:v>
                </c:pt>
                <c:pt idx="1">
                  <c:v>50</c:v>
                </c:pt>
              </c:numCache>
            </c:numRef>
          </c:val>
          <c:smooth val="0"/>
          <c:extLs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678447760"/>
        <c:axId val="678451712"/>
      </c:lineChart>
      <c:catAx>
        <c:axId val="6784477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78451712"/>
        <c:crosses val="autoZero"/>
        <c:auto val="1"/>
        <c:lblAlgn val="ctr"/>
        <c:lblOffset val="100"/>
        <c:noMultiLvlLbl val="0"/>
      </c:catAx>
      <c:valAx>
        <c:axId val="678451712"/>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5.1139722399564901E-3"/>
              <c:y val="0.326433780818380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78447760"/>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Percent Pupation by End of Treatment</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83725408936899"/>
          <c:y val="0.12640384717011"/>
          <c:w val="0.84629896882084799"/>
          <c:h val="0.77267505152460003"/>
        </c:manualLayout>
      </c:layout>
      <c:barChart>
        <c:barDir val="col"/>
        <c:grouping val="clustered"/>
        <c:varyColors val="0"/>
        <c:ser>
          <c:idx val="0"/>
          <c:order val="0"/>
          <c:tx>
            <c:strRef>
              <c:f>Sheet2!$A$2</c:f>
              <c:strCache>
                <c:ptCount val="1"/>
                <c:pt idx="0">
                  <c:v>Short Day</c:v>
                </c:pt>
              </c:strCache>
            </c:strRef>
          </c:tx>
          <c:spPr>
            <a:solidFill>
              <a:schemeClr val="accent6">
                <a:lumMod val="75000"/>
              </a:schemeClr>
            </a:solidFill>
            <a:ln>
              <a:noFill/>
            </a:ln>
            <a:effectLst/>
          </c:spPr>
          <c:invertIfNegative val="0"/>
          <c:cat>
            <c:strRef>
              <c:f>Sheet2!$B$1:$C$1</c:f>
              <c:strCache>
                <c:ptCount val="2"/>
                <c:pt idx="0">
                  <c:v>Diapause</c:v>
                </c:pt>
                <c:pt idx="1">
                  <c:v>Non Diapause</c:v>
                </c:pt>
              </c:strCache>
            </c:strRef>
          </c:cat>
          <c:val>
            <c:numRef>
              <c:f>Sheet2!$B$2:$C$2</c:f>
              <c:numCache>
                <c:formatCode>General</c:formatCode>
                <c:ptCount val="2"/>
                <c:pt idx="0">
                  <c:v>0.56000000000000005</c:v>
                </c:pt>
                <c:pt idx="1">
                  <c:v>1</c:v>
                </c:pt>
              </c:numCache>
            </c:numRef>
          </c:val>
          <c:extLst>
            <c:ext xmlns:c16="http://schemas.microsoft.com/office/drawing/2014/chart" uri="{C3380CC4-5D6E-409C-BE32-E72D297353CC}">
              <c16:uniqueId val="{00000000-D2FD-4A77-A970-F82F701B9AAA}"/>
            </c:ext>
          </c:extLst>
        </c:ser>
        <c:ser>
          <c:idx val="1"/>
          <c:order val="1"/>
          <c:tx>
            <c:strRef>
              <c:f>Sheet2!$A$3</c:f>
              <c:strCache>
                <c:ptCount val="1"/>
                <c:pt idx="0">
                  <c:v>Long Day</c:v>
                </c:pt>
              </c:strCache>
            </c:strRef>
          </c:tx>
          <c:spPr>
            <a:solidFill>
              <a:schemeClr val="accent4">
                <a:lumMod val="75000"/>
              </a:schemeClr>
            </a:solidFill>
            <a:ln>
              <a:noFill/>
            </a:ln>
            <a:effectLst/>
          </c:spPr>
          <c:invertIfNegative val="0"/>
          <c:cat>
            <c:strRef>
              <c:f>Sheet2!$B$1:$C$1</c:f>
              <c:strCache>
                <c:ptCount val="2"/>
                <c:pt idx="0">
                  <c:v>Diapause</c:v>
                </c:pt>
                <c:pt idx="1">
                  <c:v>Non Diapause</c:v>
                </c:pt>
              </c:strCache>
            </c:strRef>
          </c:cat>
          <c:val>
            <c:numRef>
              <c:f>Sheet2!$B$3:$C$3</c:f>
              <c:numCache>
                <c:formatCode>General</c:formatCode>
                <c:ptCount val="2"/>
                <c:pt idx="0">
                  <c:v>0</c:v>
                </c:pt>
                <c:pt idx="1">
                  <c:v>1</c:v>
                </c:pt>
              </c:numCache>
            </c:numRef>
          </c:val>
          <c:extLst>
            <c:ext xmlns:c16="http://schemas.microsoft.com/office/drawing/2014/chart" uri="{C3380CC4-5D6E-409C-BE32-E72D297353CC}">
              <c16:uniqueId val="{00000001-D2FD-4A77-A970-F82F701B9AAA}"/>
            </c:ext>
          </c:extLst>
        </c:ser>
        <c:dLbls>
          <c:showLegendKey val="0"/>
          <c:showVal val="0"/>
          <c:showCatName val="0"/>
          <c:showSerName val="0"/>
          <c:showPercent val="0"/>
          <c:showBubbleSize val="0"/>
        </c:dLbls>
        <c:gapWidth val="219"/>
        <c:overlap val="-27"/>
        <c:axId val="69502064"/>
        <c:axId val="69505856"/>
      </c:barChart>
      <c:catAx>
        <c:axId val="69502064"/>
        <c:scaling>
          <c:orientation val="minMax"/>
        </c:scaling>
        <c:delete val="1"/>
        <c:axPos val="b"/>
        <c:numFmt formatCode="General" sourceLinked="1"/>
        <c:majorTickMark val="none"/>
        <c:minorTickMark val="none"/>
        <c:tickLblPos val="nextTo"/>
        <c:crossAx val="69505856"/>
        <c:crosses val="autoZero"/>
        <c:auto val="1"/>
        <c:lblAlgn val="ctr"/>
        <c:lblOffset val="100"/>
        <c:noMultiLvlLbl val="0"/>
      </c:catAx>
      <c:valAx>
        <c:axId val="6950585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9502064"/>
        <c:crosses val="autoZero"/>
        <c:crossBetween val="between"/>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356"/>
          <c:y val="9.0648995583923239E-2"/>
          <c:w val="0.87639062044327798"/>
          <c:h val="0.65147461435279086"/>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100</c:v>
                </c:pt>
                <c:pt idx="1">
                  <c:v>100</c:v>
                </c:pt>
                <c:pt idx="2">
                  <c:v>100</c:v>
                </c:pt>
                <c:pt idx="3">
                  <c:v>100</c:v>
                </c:pt>
                <c:pt idx="4">
                  <c:v>100</c:v>
                </c:pt>
                <c:pt idx="5">
                  <c:v>100</c:v>
                </c:pt>
                <c:pt idx="6">
                  <c:v>100</c:v>
                </c:pt>
                <c:pt idx="7">
                  <c:v>100</c:v>
                </c:pt>
                <c:pt idx="8">
                  <c:v>100</c:v>
                </c:pt>
                <c:pt idx="9">
                  <c:v>96</c:v>
                </c:pt>
                <c:pt idx="10">
                  <c:v>4</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9">
                  <c:v>0</c:v>
                </c:pt>
                <c:pt idx="30">
                  <c:v>0</c:v>
                </c:pt>
                <c:pt idx="31">
                  <c:v>0</c:v>
                </c:pt>
                <c:pt idx="33">
                  <c:v>0</c:v>
                </c:pt>
                <c:pt idx="34">
                  <c:v>0</c:v>
                </c:pt>
                <c:pt idx="35">
                  <c:v>0</c:v>
                </c:pt>
                <c:pt idx="36">
                  <c:v>0</c:v>
                </c:pt>
                <c:pt idx="37">
                  <c:v>0</c:v>
                </c:pt>
                <c:pt idx="38">
                  <c:v>0</c:v>
                </c:pt>
                <c:pt idx="39">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83650856"/>
        <c:axId val="583652496"/>
      </c:barChart>
      <c:catAx>
        <c:axId val="58365085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83652496"/>
        <c:crosses val="autoZero"/>
        <c:auto val="1"/>
        <c:lblAlgn val="ctr"/>
        <c:lblOffset val="100"/>
        <c:noMultiLvlLbl val="0"/>
      </c:catAx>
      <c:valAx>
        <c:axId val="583652496"/>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19977E-2"/>
              <c:y val="0.24514097883699004"/>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83650856"/>
        <c:crosses val="autoZero"/>
        <c:crossBetween val="between"/>
        <c:majorUnit val="25"/>
        <c:minorUnit val="10"/>
      </c:valAx>
      <c:spPr>
        <a:noFill/>
        <a:ln>
          <a:noFill/>
        </a:ln>
        <a:effectLst/>
      </c:spPr>
    </c:plotArea>
    <c:legend>
      <c:legendPos val="b"/>
      <c:layout>
        <c:manualLayout>
          <c:xMode val="edge"/>
          <c:yMode val="edge"/>
          <c:x val="0.37720946340040823"/>
          <c:y val="1.939277895113144E-2"/>
          <c:w val="0.22235039370078741"/>
          <c:h val="6.7041538285975116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356"/>
          <c:y val="9.0648995583923239E-2"/>
          <c:w val="0.87639062044327798"/>
          <c:h val="0.65147461435279086"/>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88</c:v>
                </c:pt>
                <c:pt idx="13">
                  <c:v>88</c:v>
                </c:pt>
                <c:pt idx="14">
                  <c:v>88</c:v>
                </c:pt>
                <c:pt idx="15">
                  <c:v>68</c:v>
                </c:pt>
                <c:pt idx="16">
                  <c:v>64</c:v>
                </c:pt>
                <c:pt idx="17">
                  <c:v>64</c:v>
                </c:pt>
                <c:pt idx="18">
                  <c:v>64</c:v>
                </c:pt>
                <c:pt idx="19">
                  <c:v>64</c:v>
                </c:pt>
                <c:pt idx="20">
                  <c:v>60</c:v>
                </c:pt>
                <c:pt idx="21">
                  <c:v>56</c:v>
                </c:pt>
                <c:pt idx="22">
                  <c:v>56</c:v>
                </c:pt>
                <c:pt idx="23">
                  <c:v>56</c:v>
                </c:pt>
                <c:pt idx="24">
                  <c:v>56</c:v>
                </c:pt>
                <c:pt idx="25">
                  <c:v>56</c:v>
                </c:pt>
                <c:pt idx="26">
                  <c:v>56</c:v>
                </c:pt>
                <c:pt idx="27">
                  <c:v>48</c:v>
                </c:pt>
                <c:pt idx="28">
                  <c:v>48</c:v>
                </c:pt>
                <c:pt idx="29">
                  <c:v>48</c:v>
                </c:pt>
                <c:pt idx="30">
                  <c:v>48</c:v>
                </c:pt>
                <c:pt idx="31">
                  <c:v>32</c:v>
                </c:pt>
                <c:pt idx="32">
                  <c:v>32</c:v>
                </c:pt>
                <c:pt idx="33">
                  <c:v>28</c:v>
                </c:pt>
                <c:pt idx="34">
                  <c:v>28</c:v>
                </c:pt>
                <c:pt idx="35">
                  <c:v>28</c:v>
                </c:pt>
                <c:pt idx="36">
                  <c:v>28</c:v>
                </c:pt>
                <c:pt idx="37">
                  <c:v>28</c:v>
                </c:pt>
                <c:pt idx="38">
                  <c:v>28</c:v>
                </c:pt>
                <c:pt idx="39">
                  <c:v>28</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100</c:v>
                </c:pt>
                <c:pt idx="1">
                  <c:v>100</c:v>
                </c:pt>
                <c:pt idx="2">
                  <c:v>100</c:v>
                </c:pt>
                <c:pt idx="3">
                  <c:v>100</c:v>
                </c:pt>
                <c:pt idx="4">
                  <c:v>100</c:v>
                </c:pt>
                <c:pt idx="5">
                  <c:v>100</c:v>
                </c:pt>
                <c:pt idx="6">
                  <c:v>100</c:v>
                </c:pt>
                <c:pt idx="7">
                  <c:v>92</c:v>
                </c:pt>
                <c:pt idx="8">
                  <c:v>8</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9">
                  <c:v>0</c:v>
                </c:pt>
                <c:pt idx="30">
                  <c:v>0</c:v>
                </c:pt>
                <c:pt idx="31">
                  <c:v>0</c:v>
                </c:pt>
                <c:pt idx="33">
                  <c:v>0</c:v>
                </c:pt>
                <c:pt idx="34">
                  <c:v>0</c:v>
                </c:pt>
                <c:pt idx="35">
                  <c:v>0</c:v>
                </c:pt>
                <c:pt idx="36">
                  <c:v>0</c:v>
                </c:pt>
                <c:pt idx="37">
                  <c:v>0</c:v>
                </c:pt>
                <c:pt idx="38">
                  <c:v>0</c:v>
                </c:pt>
                <c:pt idx="39">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83650856"/>
        <c:axId val="583652496"/>
      </c:barChart>
      <c:catAx>
        <c:axId val="58365085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049"/>
              <c:y val="0.8868134961390695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83652496"/>
        <c:crosses val="autoZero"/>
        <c:auto val="1"/>
        <c:lblAlgn val="ctr"/>
        <c:lblOffset val="100"/>
        <c:noMultiLvlLbl val="0"/>
      </c:catAx>
      <c:valAx>
        <c:axId val="583652496"/>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19977E-2"/>
              <c:y val="0.24514097883699004"/>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83650856"/>
        <c:crosses val="autoZero"/>
        <c:crossBetween val="between"/>
        <c:majorUnit val="25"/>
        <c:minorUnit val="10"/>
      </c:valAx>
      <c:spPr>
        <a:noFill/>
        <a:ln>
          <a:noFill/>
        </a:ln>
        <a:effectLst/>
      </c:spPr>
    </c:plotArea>
    <c:legend>
      <c:legendPos val="b"/>
      <c:layout>
        <c:manualLayout>
          <c:xMode val="edge"/>
          <c:yMode val="edge"/>
          <c:x val="0.37720946340040823"/>
          <c:y val="1.939277895113144E-2"/>
          <c:w val="0.19764919619422572"/>
          <c:h val="6.119479630263608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74402928"/>
        <c:axId val="74407872"/>
      </c:lineChart>
      <c:catAx>
        <c:axId val="7440292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407872"/>
        <c:crosses val="autoZero"/>
        <c:auto val="1"/>
        <c:lblAlgn val="ctr"/>
        <c:lblOffset val="100"/>
        <c:noMultiLvlLbl val="0"/>
      </c:catAx>
      <c:valAx>
        <c:axId val="74407872"/>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4402928"/>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78709616"/>
        <c:axId val="78718064"/>
      </c:lineChart>
      <c:catAx>
        <c:axId val="7870961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718064"/>
        <c:crosses val="autoZero"/>
        <c:auto val="1"/>
        <c:lblAlgn val="ctr"/>
        <c:lblOffset val="100"/>
        <c:noMultiLvlLbl val="0"/>
      </c:catAx>
      <c:valAx>
        <c:axId val="78718064"/>
        <c:scaling>
          <c:orientation val="minMax"/>
          <c:max val="70"/>
        </c:scaling>
        <c:delete val="1"/>
        <c:axPos val="l"/>
        <c:numFmt formatCode="General" sourceLinked="0"/>
        <c:majorTickMark val="out"/>
        <c:minorTickMark val="none"/>
        <c:tickLblPos val="nextTo"/>
        <c:crossAx val="787096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78510080"/>
        <c:axId val="78518400"/>
      </c:lineChart>
      <c:catAx>
        <c:axId val="785100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518400"/>
        <c:crosses val="autoZero"/>
        <c:auto val="1"/>
        <c:lblAlgn val="ctr"/>
        <c:lblOffset val="100"/>
        <c:noMultiLvlLbl val="0"/>
      </c:catAx>
      <c:valAx>
        <c:axId val="78518400"/>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8510080"/>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c:v>
                </c:pt>
                <c:pt idx="1">
                  <c:v>70</c:v>
                </c:pt>
                <c:pt idx="2">
                  <c:v>60</c:v>
                </c:pt>
                <c:pt idx="3">
                  <c:v>50</c:v>
                </c:pt>
                <c:pt idx="4">
                  <c:v>40</c:v>
                </c:pt>
              </c:numCache>
            </c:numRef>
          </c:val>
          <c:smooth val="0"/>
          <c:extLs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78624224"/>
        <c:axId val="79697504"/>
      </c:lineChart>
      <c:catAx>
        <c:axId val="786242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697504"/>
        <c:crosses val="autoZero"/>
        <c:auto val="1"/>
        <c:lblAlgn val="ctr"/>
        <c:lblOffset val="100"/>
        <c:noMultiLvlLbl val="0"/>
      </c:catAx>
      <c:valAx>
        <c:axId val="79697504"/>
        <c:scaling>
          <c:orientation val="minMax"/>
          <c:max val="70"/>
        </c:scaling>
        <c:delete val="1"/>
        <c:axPos val="l"/>
        <c:numFmt formatCode="General" sourceLinked="0"/>
        <c:majorTickMark val="out"/>
        <c:minorTickMark val="none"/>
        <c:tickLblPos val="nextTo"/>
        <c:crossAx val="786242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c:v>
                </c:pt>
                <c:pt idx="1">
                  <c:v>40</c:v>
                </c:pt>
                <c:pt idx="2">
                  <c:v>30</c:v>
                </c:pt>
                <c:pt idx="3">
                  <c:v>20</c:v>
                </c:pt>
                <c:pt idx="4">
                  <c:v>10</c:v>
                </c:pt>
              </c:numCache>
            </c:numRef>
          </c:val>
          <c:smooth val="0"/>
          <c:extLs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c:v>
                </c:pt>
                <c:pt idx="1">
                  <c:v>60</c:v>
                </c:pt>
                <c:pt idx="2">
                  <c:v>50</c:v>
                </c:pt>
                <c:pt idx="3">
                  <c:v>40</c:v>
                </c:pt>
                <c:pt idx="4">
                  <c:v>30</c:v>
                </c:pt>
              </c:numCache>
            </c:numRef>
          </c:val>
          <c:smooth val="0"/>
          <c:extLs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69361472"/>
        <c:axId val="69369872"/>
      </c:lineChart>
      <c:catAx>
        <c:axId val="6936147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9369872"/>
        <c:crosses val="autoZero"/>
        <c:auto val="1"/>
        <c:lblAlgn val="ctr"/>
        <c:lblOffset val="100"/>
        <c:noMultiLvlLbl val="0"/>
      </c:catAx>
      <c:valAx>
        <c:axId val="69369872"/>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9361472"/>
        <c:crosses val="autoZero"/>
        <c:crossBetween val="midCat"/>
      </c:valAx>
      <c:spPr>
        <a:noFill/>
        <a:ln w="5080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71230864"/>
        <c:axId val="69870928"/>
      </c:lineChart>
      <c:catAx>
        <c:axId val="7123086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9870928"/>
        <c:crosses val="autoZero"/>
        <c:auto val="1"/>
        <c:lblAlgn val="ctr"/>
        <c:lblOffset val="100"/>
        <c:noMultiLvlLbl val="0"/>
      </c:catAx>
      <c:valAx>
        <c:axId val="69870928"/>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1230864"/>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70268553387348"/>
          <c:h val="0.154358031514825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73430352"/>
        <c:axId val="97545680"/>
      </c:lineChart>
      <c:catAx>
        <c:axId val="7343035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97545680"/>
        <c:crosses val="autoZero"/>
        <c:auto val="1"/>
        <c:lblAlgn val="ctr"/>
        <c:lblOffset val="100"/>
        <c:noMultiLvlLbl val="0"/>
      </c:catAx>
      <c:valAx>
        <c:axId val="9754568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3430352"/>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6543763551295201"/>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97622784"/>
        <c:axId val="97631216"/>
      </c:lineChart>
      <c:catAx>
        <c:axId val="976227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97631216"/>
        <c:crosses val="autoZero"/>
        <c:auto val="1"/>
        <c:lblAlgn val="ctr"/>
        <c:lblOffset val="100"/>
        <c:noMultiLvlLbl val="0"/>
      </c:catAx>
      <c:valAx>
        <c:axId val="9763121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97622784"/>
        <c:crosses val="autoZero"/>
        <c:crossBetween val="midCat"/>
      </c:valAx>
      <c:spPr>
        <a:noFill/>
        <a:ln w="50800">
          <a:solidFill>
            <a:schemeClr val="tx1"/>
          </a:solidFill>
        </a:ln>
        <a:effectLst/>
      </c:spPr>
    </c:plotArea>
    <c:legend>
      <c:legendPos val="b"/>
      <c:layout>
        <c:manualLayout>
          <c:xMode val="edge"/>
          <c:yMode val="edge"/>
          <c:x val="4.3875385142074598E-2"/>
          <c:y val="7.5612247218451306E-2"/>
          <c:w val="0.16181444710715501"/>
          <c:h val="0.144940364663924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356"/>
          <c:y val="9.0648995583923239E-2"/>
          <c:w val="0.87639062044327798"/>
          <c:h val="0.65147461435279086"/>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Diapause</c:v>
                </c:pt>
              </c:strCache>
            </c:strRef>
          </c:cat>
          <c:val>
            <c:numRef>
              <c:f>Sheet1!$B$2:$B$3</c:f>
              <c:numCache>
                <c:formatCode>General</c:formatCode>
                <c:ptCount val="2"/>
                <c:pt idx="0">
                  <c:v>1</c:v>
                </c:pt>
                <c:pt idx="1">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Diapause</c:v>
                </c:pt>
              </c:strCache>
            </c:strRef>
          </c:cat>
          <c:val>
            <c:numRef>
              <c:f>Sheet1!$C$2:$C$3</c:f>
              <c:numCache>
                <c:formatCode>General</c:formatCode>
                <c:ptCount val="2"/>
                <c:pt idx="0">
                  <c:v>1</c:v>
                </c:pt>
                <c:pt idx="1">
                  <c:v>100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83650856"/>
        <c:axId val="583652496"/>
      </c:barChart>
      <c:catAx>
        <c:axId val="58365085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83652496"/>
        <c:crosses val="autoZero"/>
        <c:auto val="1"/>
        <c:lblAlgn val="ctr"/>
        <c:lblOffset val="100"/>
        <c:noMultiLvlLbl val="0"/>
      </c:catAx>
      <c:valAx>
        <c:axId val="583652496"/>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1.2459445173519977E-2"/>
              <c:y val="0.24514097883699004"/>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83650856"/>
        <c:crosses val="autoZero"/>
        <c:crossBetween val="between"/>
        <c:majorUnit val="25"/>
        <c:minorUnit val="10"/>
      </c:valAx>
      <c:spPr>
        <a:noFill/>
        <a:ln>
          <a:noFill/>
        </a:ln>
        <a:effectLst/>
      </c:spPr>
    </c:plotArea>
    <c:legend>
      <c:legendPos val="b"/>
      <c:layout>
        <c:manualLayout>
          <c:xMode val="edge"/>
          <c:yMode val="edge"/>
          <c:x val="0.37720946340040823"/>
          <c:y val="1.939277895113144E-2"/>
          <c:w val="0.41035733814523184"/>
          <c:h val="8.46602148537228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356"/>
          <c:y val="9.0648995583923239E-2"/>
          <c:w val="0.87639062044327798"/>
          <c:h val="0.65147461435279086"/>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Sheet1!$B$2:$B$10</c:f>
              <c:numCache>
                <c:formatCode>General</c:formatCode>
                <c:ptCount val="9"/>
                <c:pt idx="0">
                  <c:v>1</c:v>
                </c:pt>
                <c:pt idx="1">
                  <c:v>1</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Sheet1!$C$2:$C$10</c:f>
              <c:numCache>
                <c:formatCode>General</c:formatCode>
                <c:ptCount val="9"/>
                <c:pt idx="0">
                  <c:v>1</c:v>
                </c:pt>
                <c:pt idx="1">
                  <c:v>1</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83650856"/>
        <c:axId val="583652496"/>
      </c:barChart>
      <c:catAx>
        <c:axId val="58365085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83652496"/>
        <c:crosses val="autoZero"/>
        <c:auto val="1"/>
        <c:lblAlgn val="ctr"/>
        <c:lblOffset val="100"/>
        <c:noMultiLvlLbl val="0"/>
      </c:catAx>
      <c:valAx>
        <c:axId val="583652496"/>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1.2459445173519977E-2"/>
              <c:y val="0.24514097883699004"/>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83650856"/>
        <c:crosses val="autoZero"/>
        <c:crossBetween val="between"/>
        <c:majorUnit val="25"/>
        <c:minorUnit val="10"/>
      </c:valAx>
      <c:spPr>
        <a:noFill/>
        <a:ln>
          <a:noFill/>
        </a:ln>
        <a:effectLst/>
      </c:spPr>
    </c:plotArea>
    <c:legend>
      <c:legendPos val="b"/>
      <c:layout>
        <c:manualLayout>
          <c:xMode val="edge"/>
          <c:yMode val="edge"/>
          <c:x val="0.37720946340040823"/>
          <c:y val="1.939277895113144E-2"/>
          <c:w val="0.41035733814523184"/>
          <c:h val="8.46602148537228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356"/>
          <c:y val="9.0648995583923239E-2"/>
          <c:w val="0.87639062044327798"/>
          <c:h val="0.65147461435279086"/>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Sheet1!$B$2:$B$10</c:f>
              <c:numCache>
                <c:formatCode>General</c:formatCode>
                <c:ptCount val="9"/>
                <c:pt idx="0">
                  <c:v>100</c:v>
                </c:pt>
                <c:pt idx="1">
                  <c:v>100</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Sheet1!$C$2:$C$10</c:f>
              <c:numCache>
                <c:formatCode>General</c:formatCode>
                <c:ptCount val="9"/>
                <c:pt idx="0">
                  <c:v>100</c:v>
                </c:pt>
                <c:pt idx="1">
                  <c:v>100</c:v>
                </c:pt>
                <c:pt idx="2">
                  <c:v>96</c:v>
                </c:pt>
                <c:pt idx="3">
                  <c:v>0</c:v>
                </c:pt>
                <c:pt idx="4">
                  <c:v>0</c:v>
                </c:pt>
                <c:pt idx="5">
                  <c:v>0</c:v>
                </c:pt>
                <c:pt idx="6">
                  <c:v>0</c:v>
                </c:pt>
                <c:pt idx="7">
                  <c:v>0</c:v>
                </c:pt>
                <c:pt idx="8">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83650856"/>
        <c:axId val="583652496"/>
      </c:barChart>
      <c:catAx>
        <c:axId val="58365085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83652496"/>
        <c:crosses val="autoZero"/>
        <c:auto val="1"/>
        <c:lblAlgn val="ctr"/>
        <c:lblOffset val="100"/>
        <c:noMultiLvlLbl val="0"/>
      </c:catAx>
      <c:valAx>
        <c:axId val="583652496"/>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19977E-2"/>
              <c:y val="0.24514097883699004"/>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83650856"/>
        <c:crosses val="autoZero"/>
        <c:crossBetween val="between"/>
        <c:majorUnit val="25"/>
        <c:minorUnit val="10"/>
      </c:valAx>
      <c:spPr>
        <a:noFill/>
        <a:ln>
          <a:noFill/>
        </a:ln>
        <a:effectLst/>
      </c:spPr>
    </c:plotArea>
    <c:legend>
      <c:legendPos val="b"/>
      <c:layout>
        <c:manualLayout>
          <c:xMode val="edge"/>
          <c:yMode val="edge"/>
          <c:x val="0.37720946340040823"/>
          <c:y val="1.939277895113144E-2"/>
          <c:w val="0.30273057597846253"/>
          <c:h val="7.6613438709748932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356"/>
          <c:y val="9.0648995583923239E-2"/>
          <c:w val="0.87639062044327798"/>
          <c:h val="0.65147461435279086"/>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c:v>
                </c:pt>
                <c:pt idx="1">
                  <c:v>5</c:v>
                </c:pt>
                <c:pt idx="2">
                  <c:v>8</c:v>
                </c:pt>
                <c:pt idx="3">
                  <c:v>13</c:v>
                </c:pt>
                <c:pt idx="4">
                  <c:v>16</c:v>
                </c:pt>
                <c:pt idx="5">
                  <c:v>20</c:v>
                </c:pt>
                <c:pt idx="6">
                  <c:v>21</c:v>
                </c:pt>
                <c:pt idx="7">
                  <c:v>22</c:v>
                </c:pt>
                <c:pt idx="8">
                  <c:v>27</c:v>
                </c:pt>
                <c:pt idx="9">
                  <c:v>28</c:v>
                </c:pt>
                <c:pt idx="10">
                  <c:v>32</c:v>
                </c:pt>
                <c:pt idx="11">
                  <c:v>34</c:v>
                </c:pt>
                <c:pt idx="12">
                  <c:v>40</c:v>
                </c:pt>
              </c:numCache>
            </c:numRef>
          </c:cat>
          <c:val>
            <c:numRef>
              <c:f>Sheet1!$B$2:$B$14</c:f>
              <c:numCache>
                <c:formatCode>General</c:formatCode>
                <c:ptCount val="13"/>
                <c:pt idx="0">
                  <c:v>100</c:v>
                </c:pt>
                <c:pt idx="1">
                  <c:v>100</c:v>
                </c:pt>
                <c:pt idx="2">
                  <c:v>100</c:v>
                </c:pt>
                <c:pt idx="3">
                  <c:v>88</c:v>
                </c:pt>
                <c:pt idx="4">
                  <c:v>68</c:v>
                </c:pt>
                <c:pt idx="5">
                  <c:v>64</c:v>
                </c:pt>
                <c:pt idx="6">
                  <c:v>60</c:v>
                </c:pt>
                <c:pt idx="7">
                  <c:v>56</c:v>
                </c:pt>
                <c:pt idx="8">
                  <c:v>56</c:v>
                </c:pt>
                <c:pt idx="9">
                  <c:v>48</c:v>
                </c:pt>
                <c:pt idx="10">
                  <c:v>32</c:v>
                </c:pt>
                <c:pt idx="11">
                  <c:v>28</c:v>
                </c:pt>
                <c:pt idx="12">
                  <c:v>28</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c:v>
                </c:pt>
                <c:pt idx="1">
                  <c:v>5</c:v>
                </c:pt>
                <c:pt idx="2">
                  <c:v>8</c:v>
                </c:pt>
                <c:pt idx="3">
                  <c:v>13</c:v>
                </c:pt>
                <c:pt idx="4">
                  <c:v>16</c:v>
                </c:pt>
                <c:pt idx="5">
                  <c:v>20</c:v>
                </c:pt>
                <c:pt idx="6">
                  <c:v>21</c:v>
                </c:pt>
                <c:pt idx="7">
                  <c:v>22</c:v>
                </c:pt>
                <c:pt idx="8">
                  <c:v>27</c:v>
                </c:pt>
                <c:pt idx="9">
                  <c:v>28</c:v>
                </c:pt>
                <c:pt idx="10">
                  <c:v>32</c:v>
                </c:pt>
                <c:pt idx="11">
                  <c:v>34</c:v>
                </c:pt>
                <c:pt idx="12">
                  <c:v>40</c:v>
                </c:pt>
              </c:numCache>
            </c:numRef>
          </c:cat>
          <c:val>
            <c:numRef>
              <c:f>Sheet1!$C$2:$C$14</c:f>
              <c:numCache>
                <c:formatCode>General</c:formatCode>
                <c:ptCount val="13"/>
                <c:pt idx="0">
                  <c:v>100</c:v>
                </c:pt>
                <c:pt idx="1">
                  <c:v>100</c:v>
                </c:pt>
                <c:pt idx="2">
                  <c:v>92</c:v>
                </c:pt>
                <c:pt idx="3">
                  <c:v>0</c:v>
                </c:pt>
                <c:pt idx="4">
                  <c:v>0</c:v>
                </c:pt>
                <c:pt idx="5">
                  <c:v>0</c:v>
                </c:pt>
                <c:pt idx="6">
                  <c:v>0</c:v>
                </c:pt>
                <c:pt idx="7">
                  <c:v>0</c:v>
                </c:pt>
                <c:pt idx="8">
                  <c:v>0</c:v>
                </c:pt>
                <c:pt idx="9">
                  <c:v>0</c:v>
                </c:pt>
                <c:pt idx="10">
                  <c:v>0</c:v>
                </c:pt>
                <c:pt idx="11">
                  <c:v>0</c:v>
                </c:pt>
                <c:pt idx="12">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83650856"/>
        <c:axId val="583652496"/>
      </c:barChart>
      <c:catAx>
        <c:axId val="58365085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049"/>
              <c:y val="0.8868134961390695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83652496"/>
        <c:crosses val="autoZero"/>
        <c:auto val="1"/>
        <c:lblAlgn val="ctr"/>
        <c:lblOffset val="100"/>
        <c:noMultiLvlLbl val="0"/>
      </c:catAx>
      <c:valAx>
        <c:axId val="583652496"/>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19977E-2"/>
              <c:y val="0.24514097883699004"/>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83650856"/>
        <c:crosses val="autoZero"/>
        <c:crossBetween val="between"/>
        <c:majorUnit val="25"/>
        <c:minorUnit val="10"/>
      </c:valAx>
      <c:spPr>
        <a:noFill/>
        <a:ln>
          <a:noFill/>
        </a:ln>
        <a:effectLst/>
      </c:spPr>
    </c:plotArea>
    <c:legend>
      <c:legendPos val="b"/>
      <c:layout>
        <c:manualLayout>
          <c:xMode val="edge"/>
          <c:yMode val="edge"/>
          <c:x val="0.37720946340040823"/>
          <c:y val="1.939277895113144E-2"/>
          <c:w val="0.26909983836626872"/>
          <c:h val="6.993192423313424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c:v>
                </c:pt>
              </c:numCache>
            </c:numRef>
          </c:val>
          <c:extLs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c:v>
                </c:pt>
              </c:numCache>
            </c:numRef>
          </c:val>
          <c:extLs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767110272"/>
        <c:axId val="767110600"/>
      </c:barChart>
      <c:catAx>
        <c:axId val="767110272"/>
        <c:scaling>
          <c:orientation val="minMax"/>
        </c:scaling>
        <c:delete val="1"/>
        <c:axPos val="b"/>
        <c:numFmt formatCode="General" sourceLinked="1"/>
        <c:majorTickMark val="none"/>
        <c:minorTickMark val="none"/>
        <c:tickLblPos val="nextTo"/>
        <c:crossAx val="767110600"/>
        <c:crosses val="autoZero"/>
        <c:auto val="1"/>
        <c:lblAlgn val="ctr"/>
        <c:lblOffset val="100"/>
        <c:noMultiLvlLbl val="0"/>
      </c:catAx>
      <c:valAx>
        <c:axId val="767110600"/>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67110272"/>
        <c:crosses val="autoZero"/>
        <c:crossBetween val="between"/>
        <c:majorUnit val="25"/>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c:v>
                </c:pt>
                <c:pt idx="1">
                  <c:v>40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c:v>
                </c:pt>
                <c:pt idx="1">
                  <c:v>60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83034736"/>
        <c:axId val="683042720"/>
      </c:lineChart>
      <c:catAx>
        <c:axId val="68303473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83042720"/>
        <c:crosses val="autoZero"/>
        <c:auto val="1"/>
        <c:lblAlgn val="ctr"/>
        <c:lblOffset val="100"/>
        <c:noMultiLvlLbl val="0"/>
      </c:catAx>
      <c:valAx>
        <c:axId val="68304272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83034736"/>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c:v>
                </c:pt>
                <c:pt idx="1">
                  <c:v>20</c:v>
                </c:pt>
                <c:pt idx="2">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c:v>
                </c:pt>
                <c:pt idx="1">
                  <c:v>40</c:v>
                </c:pt>
                <c:pt idx="2">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83034736"/>
        <c:axId val="683042720"/>
      </c:lineChart>
      <c:catAx>
        <c:axId val="68303473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83042720"/>
        <c:crosses val="autoZero"/>
        <c:auto val="1"/>
        <c:lblAlgn val="ctr"/>
        <c:lblOffset val="100"/>
        <c:noMultiLvlLbl val="0"/>
      </c:catAx>
      <c:valAx>
        <c:axId val="68304272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83034736"/>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iagrams/_rels/data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iagrams/_rels/data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iagrams/_rels/drawing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5.emf"/><Relationship Id="rId1" Type="http://schemas.openxmlformats.org/officeDocument/2006/relationships/image" Target="../media/image63.emf"/></Relationships>
</file>

<file path=ppt/diagrams/_rels/drawing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5.emf"/><Relationship Id="rId1" Type="http://schemas.openxmlformats.org/officeDocument/2006/relationships/image" Target="../media/image63.emf"/></Relationships>
</file>

<file path=ppt/diagrams/_rels/drawing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5.emf"/><Relationship Id="rId1" Type="http://schemas.openxmlformats.org/officeDocument/2006/relationships/image" Target="../media/image63.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B9FDD92F-C26C-E341-A4B7-509756C23891}" type="presOf" srcId="{7E53D0A4-52CF-AC46-B6EC-C871B8CDAF6F}" destId="{B90B26C3-8AEF-F44D-8BF1-01588DF950A8}"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7C336873-0E88-534D-9AF5-74EE3A8BCD46}"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65DE2F93-9FF1-0640-A319-C7A133650F97}" type="presOf" srcId="{7D8970B8-F909-9C48-89F2-DBB6F87F68D9}" destId="{8459AE78-F38E-9042-8458-F10F8CBBABE1}" srcOrd="0" destOrd="0" presId="urn:microsoft.com/office/officeart/2005/8/layout/cycle3"/>
    <dgm:cxn modelId="{8BE127A2-BC1E-2849-B8A7-75527E4EAD74}" srcId="{7E53D0A4-52CF-AC46-B6EC-C871B8CDAF6F}" destId="{C6450ED9-B424-7548-A730-DBCDAA68254F}" srcOrd="3" destOrd="0" parTransId="{988B771E-B1F3-B24D-8AF1-5D5BC5405FAE}" sibTransId="{8FC0B3B6-667A-6B42-815F-019A9D629F0D}"/>
    <dgm:cxn modelId="{B2EA88AA-A49B-A94E-A06E-9539BCF8DD69}"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3BB7FC5-0ADE-114B-BF43-9594D8AE5817}" type="presOf" srcId="{BF131ED2-5762-8241-9D60-60C060DE2ACE}" destId="{B015403A-2826-7B41-BB08-3C5C2C3EEF7E}"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94880116-DD51-0042-B503-EC5048B4C1EB}" type="presOf" srcId="{829F1923-EB2F-4482-926F-B72296C6DA8D}" destId="{9EA1AB39-3E70-494F-A951-1380E80F3CFD}" srcOrd="0" destOrd="0" presId="urn:microsoft.com/office/officeart/2005/8/layout/hProcess11"/>
    <dgm:cxn modelId="{DAD45A22-0E61-6146-97CF-09E450F4BA48}" type="presOf" srcId="{ADDB0935-5A34-412B-92A2-2F1305941DEB}" destId="{E53AABCE-50AB-4981-8FDB-9BE5E37E40DA}"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2C93988D-03FC-544C-9C78-27C6F1B762E1}" type="presOf" srcId="{C3DCB72C-F662-42BC-8B34-61AD2C0D5249}" destId="{9C55095F-4949-40E4-84EA-3BA9B6A2AEAC}" srcOrd="0" destOrd="0" presId="urn:microsoft.com/office/officeart/2005/8/layout/hProcess11"/>
    <dgm:cxn modelId="{D6DFBC8F-89F2-214C-9D9E-8C8E3EA2E78A}"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9E8383F3-876C-D648-B5F4-B8AFC7D34E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ADBA321-366D-B844-BD12-0C978DC7DD7F}" type="presOf" srcId="{7D8970B8-F909-9C48-89F2-DBB6F87F68D9}" destId="{8459AE78-F38E-9042-8458-F10F8CBBABE1}"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80952522-8204-6746-80F6-298706B2A2D2}" type="presOf" srcId="{E7F08759-060F-4532-AF73-9EF39C7BAEDB}" destId="{EF26624F-3FCF-4575-A404-C452C1DA1DE2}" srcOrd="0" destOrd="0" presId="urn:microsoft.com/office/officeart/2005/8/layout/lProcess2"/>
    <dgm:cxn modelId="{7B926327-40F7-0447-9D60-B69E75D7A4C3}" type="presOf" srcId="{CA07E07E-2EA3-4F67-A84F-5D5D7160886B}" destId="{67A99FF8-C71C-4A2C-A771-08B9CB23121E}" srcOrd="0"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F14214A4-7247-9A42-AA44-AB97FFF50DC2}" type="presOf" srcId="{49007BC4-E847-4878-AD86-EBDDF50F68E0}" destId="{829EAA14-DBDA-40FD-BB4E-429C58D111C3}"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9F914DCA-9F19-6E4D-B5AF-485ACF2251B1}" type="presOf" srcId="{E879DB40-1B75-4141-8079-27B7535F3DEF}" destId="{8F058CCF-EA07-4360-A703-1B4C849D7DEB}" srcOrd="0"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60EE00-48BE-7F4B-8FEE-3B8BA8528DF6}" type="presOf" srcId="{A56F4B4D-F996-4C25-BE74-608CAFD79EB1}" destId="{CA0B9904-C9AA-4D8E-ADD2-DFACAE20C553}" srcOrd="0" destOrd="0" presId="urn:microsoft.com/office/officeart/2005/8/layout/hProcess11"/>
    <dgm:cxn modelId="{1BD8286A-2B34-6743-89A0-517B12B6B8EF}"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DE35DCAA-8D51-D740-8AA0-B40C46377F8E}"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139F4EF2-602A-8247-A249-C0B1299ED9EE}" type="presOf" srcId="{5F8033E6-E0BA-4078-A7DB-C9EE2A4A6225}" destId="{90DD05D6-3967-41FD-99B1-28E767B77BDB}"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pt>
    <dgm:pt modelId="{829EAA14-DBDA-40FD-BB4E-429C58D111C3}" type="pres">
      <dgm:prSet presAssocID="{49007BC4-E847-4878-AD86-EBDDF50F68E0}" presName="textNode" presStyleLbl="bgShp" presStyleIdx="0" presStyleCnt="1"/>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pt>
  </dgm:ptLst>
  <dgm:cxnLst>
    <dgm:cxn modelId="{5A5EFC25-F8D8-BB44-9154-3E2D62704408}" type="presOf" srcId="{49007BC4-E847-4878-AD86-EBDDF50F68E0}" destId="{829EAA14-DBDA-40FD-BB4E-429C58D111C3}" srcOrd="1" destOrd="0" presId="urn:microsoft.com/office/officeart/2005/8/layout/lProcess2"/>
    <dgm:cxn modelId="{216C4790-C352-4145-A5EF-BC6B2CB3B60D}" srcId="{BC24528A-3764-4E4E-8A6C-EC88D0DCB82C}" destId="{49007BC4-E847-4878-AD86-EBDDF50F68E0}" srcOrd="0" destOrd="0" parTransId="{2AAE42C2-1C44-44E7-8E0C-E7CE6428915C}" sibTransId="{E8B39DD6-C361-4700-8931-1089307186DA}"/>
    <dgm:cxn modelId="{C5CDF0A4-FE12-D84C-8FC5-91F53315C904}" type="presOf" srcId="{E7F08759-060F-4532-AF73-9EF39C7BAEDB}" destId="{EF26624F-3FCF-4575-A404-C452C1DA1DE2}"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0F9F5CA-B1E6-094F-8CDF-9537EFBF7A53}" type="presOf" srcId="{49007BC4-E847-4878-AD86-EBDDF50F68E0}" destId="{952F32CF-8F86-495F-B765-BB817388C31E}" srcOrd="0" destOrd="0" presId="urn:microsoft.com/office/officeart/2005/8/layout/lProcess2"/>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E7A4D4FD-5990-CC4B-B0FA-BF6C05967B5A}" type="presOf" srcId="{289041B4-53B4-49F0-9569-FA21F4C7C67C}" destId="{6BEFD8F0-FB56-4A62-BAFB-0024F97FE9B3}" srcOrd="0"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50F6570-47B7-DF42-8759-C8A700EA7D0C}" type="presOf" srcId="{ADDB0935-5A34-412B-92A2-2F1305941DEB}" destId="{E53AABCE-50AB-4981-8FDB-9BE5E37E40DA}" srcOrd="0" destOrd="0" presId="urn:microsoft.com/office/officeart/2005/8/layout/hProcess11"/>
    <dgm:cxn modelId="{2301448B-F556-884B-BDFD-84679287662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4B66DFA4-934A-324A-A634-EED10FE13983}"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5FF3BBEF-9D7A-4441-930E-E766C0DD5738}" type="presOf" srcId="{A56F4B4D-F996-4C25-BE74-608CAFD79EB1}" destId="{CA0B9904-C9AA-4D8E-ADD2-DFACAE20C553}"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D04B0FC-A0DD-7D47-8277-221FC522A183}" type="presOf" srcId="{C3DCB72C-F662-42BC-8B34-61AD2C0D5249}" destId="{9C55095F-4949-40E4-84EA-3BA9B6A2AEAC}"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9CEE942-3E68-7144-80C5-2D487EE1A7A7}" type="presOf" srcId="{A56F4B4D-F996-4C25-BE74-608CAFD79EB1}" destId="{CA0B9904-C9AA-4D8E-ADD2-DFACAE20C553}"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8087D8AC-EA14-DD48-B6C9-4983F2FC1161}"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1CCD2C9-D0EC-654E-B1C1-C857E8F92C0E}" type="presOf" srcId="{829F1923-EB2F-4482-926F-B72296C6DA8D}" destId="{9EA1AB39-3E70-494F-A951-1380E80F3CFD}" srcOrd="0" destOrd="0" presId="urn:microsoft.com/office/officeart/2005/8/layout/hProcess11"/>
    <dgm:cxn modelId="{471D80CE-05C9-7348-A6AA-0B2E4B40B1C7}" type="presOf" srcId="{C3DCB72C-F662-42BC-8B34-61AD2C0D5249}" destId="{9C55095F-4949-40E4-84EA-3BA9B6A2AEAC}"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6D7D812-39A3-7E44-90EC-0C3A34DBDDE4}" type="presOf" srcId="{5F8033E6-E0BA-4078-A7DB-C9EE2A4A6225}" destId="{90DD05D6-3967-41FD-99B1-28E767B77BDB}"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14A2D292-23BD-2347-A297-D70F3438BC41}"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2D2A67C7-3067-DC45-B1F7-1220DB42B239}" type="presOf" srcId="{A56F4B4D-F996-4C25-BE74-608CAFD79EB1}" destId="{CA0B9904-C9AA-4D8E-ADD2-DFACAE20C553}"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8EA1B2E2-FDED-3646-846F-D006C576EFD2}" type="presOf" srcId="{829F1923-EB2F-4482-926F-B72296C6DA8D}" destId="{9EA1AB39-3E70-494F-A951-1380E80F3CFD}"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7C5E1B1B-76E9-9F49-8E41-7C8240CB3124}" type="presOf" srcId="{49007BC4-E847-4878-AD86-EBDDF50F68E0}" destId="{829EAA14-DBDA-40FD-BB4E-429C58D111C3}" srcOrd="1" destOrd="0" presId="urn:microsoft.com/office/officeart/2005/8/layout/lProcess2"/>
    <dgm:cxn modelId="{2F741725-636F-6C4F-9E24-9795DD5E661C}" type="presOf" srcId="{E879DB40-1B75-4141-8079-27B7535F3DEF}" destId="{8F058CCF-EA07-4360-A703-1B4C849D7DEB}"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91B7A5E-1A86-AB45-AE99-E4660CBC0BB3}" type="presOf" srcId="{E7F08759-060F-4532-AF73-9EF39C7BAEDB}" destId="{EF26624F-3FCF-4575-A404-C452C1DA1DE2}"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55371149-F670-5D48-9C77-AD7D2190A8B1}" type="presOf" srcId="{2EC46857-F497-4C37-AC33-4948586DDA5C}" destId="{7E7EAEA3-9410-4C57-9DF9-A4D61468FDB1}"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7ACE74B8-44B9-9741-B3E7-D14D864B1F96}"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A6224E9-C320-EF4C-8DDA-EABB7E44C303}" type="presOf" srcId="{49007BC4-E847-4878-AD86-EBDDF50F68E0}" destId="{952F32CF-8F86-495F-B765-BB817388C31E}"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2505DDF9-5AF4-8F42-81B6-F3085AAF7C0F}" type="presOf" srcId="{BC24528A-3764-4E4E-8A6C-EC88D0DCB82C}" destId="{4239E2CF-58F4-47B5-B683-8789224F852A}" srcOrd="0" destOrd="0" presId="urn:microsoft.com/office/officeart/2005/8/layout/lProcess2"/>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AEFCF29-DDCE-ED44-A8C1-348A4B2C3F02}" type="presOf" srcId="{24F17A2B-0432-40E6-9F44-F5CDE49E3644}" destId="{B4230E3D-BC30-423C-8A52-31C7550BFCAA}" srcOrd="0" destOrd="0" presId="urn:microsoft.com/office/officeart/2005/8/layout/hProcess11"/>
    <dgm:cxn modelId="{6550762C-453B-4C47-86AA-38B11ADB2BF6}" type="presOf" srcId="{A56F4B4D-F996-4C25-BE74-608CAFD79EB1}" destId="{CA0B9904-C9AA-4D8E-ADD2-DFACAE20C553}"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E271E75A-07CD-8945-8317-2A3B160FA308}"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601005B9-C9CD-3246-B846-3AE0BBE8CD11}" type="presOf" srcId="{ADDB0935-5A34-412B-92A2-2F1305941DEB}" destId="{E53AABCE-50AB-4981-8FDB-9BE5E37E40D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959EBFC-F647-2F47-B484-FC3A6A378447}" type="presOf" srcId="{829F1923-EB2F-4482-926F-B72296C6DA8D}" destId="{9EA1AB39-3E70-494F-A951-1380E80F3CFD}"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FB189001-5C34-8445-B1CC-BD26E8111F3C}"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AA17989-4099-5142-AC30-AC83B1224743}" type="presOf" srcId="{BF131ED2-5762-8241-9D60-60C060DE2ACE}" destId="{B015403A-2826-7B41-BB08-3C5C2C3EEF7E}"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pt>
    <dgm:pt modelId="{85F0BD87-2373-4B24-AD5B-92B126FEC0ED}" type="pres">
      <dgm:prSet presAssocID="{E8FAF190-A072-4EFC-9909-5D6259C955AB}" presName="textNode" presStyleLbl="bgShp" presStyleIdx="0" presStyleCnt="3"/>
      <dgm:spPr/>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pt>
    <dgm:pt modelId="{940EA31C-5512-4E10-92D7-B643B38C883B}" type="pres">
      <dgm:prSet presAssocID="{42AAB038-F760-4D0D-B69D-B8C0FD98FCBD}" presName="textNode" presStyleLbl="bgShp" presStyleIdx="1" presStyleCnt="3"/>
      <dgm:spPr/>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pt>
    <dgm:pt modelId="{7FB30FDB-5F16-4DA9-BF55-7090E6845692}" type="pres">
      <dgm:prSet presAssocID="{EBAEEA6D-D492-4804-B72B-174E47DB4D4A}" presName="textNode" presStyleLbl="bgShp" presStyleIdx="2" presStyleCnt="3"/>
      <dgm:spPr/>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pt>
  </dgm:ptLst>
  <dgm:cxnLst>
    <dgm:cxn modelId="{30BDDB1D-1D62-824B-8E82-B2E988431B6A}" type="presOf" srcId="{E8FAF190-A072-4EFC-9909-5D6259C955AB}" destId="{90A78A6D-13F9-4631-8CF1-DF9AC9E5C85A}" srcOrd="0" destOrd="0" presId="urn:microsoft.com/office/officeart/2005/8/layout/lProcess2"/>
    <dgm:cxn modelId="{D643B725-7131-2E49-8BDE-930468BDB215}" type="presOf" srcId="{B6E63A53-7C40-49C2-8E2C-D81FD5A389C6}" destId="{CE08343E-4458-480D-A57C-B742FC756F57}" srcOrd="0" destOrd="0" presId="urn:microsoft.com/office/officeart/2005/8/layout/lProcess2"/>
    <dgm:cxn modelId="{291E5D28-200E-4E75-BC0B-F3100548FFE3}" srcId="{EBAEEA6D-D492-4804-B72B-174E47DB4D4A}" destId="{004FF9E3-6311-441F-BBD2-C1A4EB9CE0D1}" srcOrd="0" destOrd="0" parTransId="{D836B119-C3BA-4E92-8E72-EE2376328F9D}" sibTransId="{5A7A712B-F263-43BD-B395-725169E16204}"/>
    <dgm:cxn modelId="{6264673A-5222-B54C-A694-3200652FDC29}" type="presOf" srcId="{004FF9E3-6311-441F-BBD2-C1A4EB9CE0D1}" destId="{A8AA568C-BF55-4880-8F2E-08B06926B89E}"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E2061960-0DA8-2148-912A-8D295DB97E5B}" type="presOf" srcId="{622EB44B-07FF-45BF-87DD-E4B15DB64E95}" destId="{94832845-E2C7-47F4-A41F-D31BA503D481}" srcOrd="0" destOrd="0" presId="urn:microsoft.com/office/officeart/2005/8/layout/lProcess2"/>
    <dgm:cxn modelId="{41A0CE43-BC1F-4E6E-9A54-E5D1DA47D692}" srcId="{42AAB038-F760-4D0D-B69D-B8C0FD98FCBD}" destId="{B6E63A53-7C40-49C2-8E2C-D81FD5A389C6}" srcOrd="1" destOrd="0" parTransId="{5E4D955A-79CB-4E0B-A52A-9D192B7BDF0C}" sibTransId="{6B3B6CD8-3C6F-4E21-8C64-7DFF1F026D6A}"/>
    <dgm:cxn modelId="{088DF745-E9A7-42E6-99EA-3E1DCC578D5C}" srcId="{42AAB038-F760-4D0D-B69D-B8C0FD98FCBD}" destId="{90DE02D5-D513-4E5A-8592-8D74FF810D30}" srcOrd="0" destOrd="0" parTransId="{FF23EC97-B3B2-4D63-AE92-993EBC8A70B7}" sibTransId="{F25B399B-16BD-4343-A659-AE46E29BF0A4}"/>
    <dgm:cxn modelId="{ECE9F965-787A-1540-8612-5B97E2AAA9EA}" type="presOf" srcId="{EBAEEA6D-D492-4804-B72B-174E47DB4D4A}" destId="{7FB30FDB-5F16-4DA9-BF55-7090E6845692}" srcOrd="1" destOrd="0" presId="urn:microsoft.com/office/officeart/2005/8/layout/lProcess2"/>
    <dgm:cxn modelId="{C55D9467-1B01-5C4F-A631-10CAAE8510A5}" type="presOf" srcId="{EBAEEA6D-D492-4804-B72B-174E47DB4D4A}" destId="{472F482E-4D3A-43AF-9B44-54140D763B28}"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C0400983-B21E-4046-A35B-A92C14830E7C}" type="presOf" srcId="{BC24528A-3764-4E4E-8A6C-EC88D0DCB82C}" destId="{4239E2CF-58F4-47B5-B683-8789224F852A}" srcOrd="0" destOrd="0" presId="urn:microsoft.com/office/officeart/2005/8/layout/lProcess2"/>
    <dgm:cxn modelId="{775BB38D-E276-6346-A83F-213BF084FA5A}" type="presOf" srcId="{42AAB038-F760-4D0D-B69D-B8C0FD98FCBD}" destId="{B989BB60-821A-451C-9803-F303B38EB3D9}"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99F522B5-941C-5E4E-915D-7DBFE107AAC1}" type="presOf" srcId="{90DE02D5-D513-4E5A-8592-8D74FF810D30}" destId="{451AF3F8-AE5C-4FC6-A14D-3E6479565E55}" srcOrd="0" destOrd="0" presId="urn:microsoft.com/office/officeart/2005/8/layout/lProcess2"/>
    <dgm:cxn modelId="{6D3E4EB6-A155-470D-8183-F1E8C1A5E6A4}" srcId="{E8FAF190-A072-4EFC-9909-5D6259C955AB}" destId="{A5DC0C82-BDAA-422B-BF60-E503FC35872D}" srcOrd="1" destOrd="0" parTransId="{57334D28-E64E-4982-8CD8-89DF00094948}" sibTransId="{5FA3507F-0286-4284-A1D2-9901B509D3C7}"/>
    <dgm:cxn modelId="{CD61C5DC-73C8-164A-B52B-9322D2C3EBD4}" type="presOf" srcId="{A5DC0C82-BDAA-422B-BF60-E503FC35872D}" destId="{27E1FF5C-A024-4BF7-8FDC-8ACD89D6C124}"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F3F47946-F2C4-014B-8E29-6608D9F1256F}" type="presOf" srcId="{BF131ED2-5762-8241-9D60-60C060DE2ACE}" destId="{B015403A-2826-7B41-BB08-3C5C2C3EEF7E}"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8BE127A2-BC1E-2849-B8A7-75527E4EAD74}" srcId="{7E53D0A4-52CF-AC46-B6EC-C871B8CDAF6F}" destId="{C6450ED9-B424-7548-A730-DBCDAA68254F}" srcOrd="3" destOrd="0" parTransId="{988B771E-B1F3-B24D-8AF1-5D5BC5405FAE}" sibTransId="{8FC0B3B6-667A-6B42-815F-019A9D629F0D}"/>
    <dgm:cxn modelId="{8D2ED2A3-3A96-E745-A192-8C9223B600FE}" type="presOf" srcId="{7D8970B8-F909-9C48-89F2-DBB6F87F68D9}" destId="{8459AE78-F38E-9042-8458-F10F8CBBABE1}" srcOrd="0" destOrd="0" presId="urn:microsoft.com/office/officeart/2005/8/layout/cycle3"/>
    <dgm:cxn modelId="{6C6AE3A5-15B6-AA49-9DE2-EDD0FE9B2B7F}"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C31FCA0-A44C-614B-9A01-7A68943D1B64}" type="presOf" srcId="{FE3AAA91-2B7B-984C-90BB-D78B8AF917CA}" destId="{7B4BF964-C111-7F42-8561-266D28C66D1C}"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CEA663BC-1E18-074C-B746-41D648B66E19}" type="presOf" srcId="{A51A1182-8056-FA44-B819-05326E250AC0}" destId="{6E9FD6EF-4B46-4648-A2A4-A1C9885D1903}" srcOrd="0" destOrd="0" presId="urn:microsoft.com/office/officeart/2005/8/layout/cycle3"/>
    <dgm:cxn modelId="{07C2ECCF-3A05-DB4A-A75F-496AE4B86C07}" type="presOf" srcId="{7E53D0A4-52CF-AC46-B6EC-C871B8CDAF6F}" destId="{B90B26C3-8AEF-F44D-8BF1-01588DF950A8}" srcOrd="0" destOrd="0" presId="urn:microsoft.com/office/officeart/2005/8/layout/cycle3"/>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pt>
  </dgm:ptLst>
  <dgm:cxnLst>
    <dgm:cxn modelId="{49A2AB1E-D94A-4E8C-BDE6-F501F375F5A7}" type="presOf" srcId="{9395CE4F-1D7F-4002-8857-1CB5CB733CAB}" destId="{5F899EA1-F0FE-4230-ADB0-F31620E62093}"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BC8E776F-0D5F-4A50-9706-D6CDB722F612}" srcId="{2434092D-6FAB-4707-ACAD-9A03647F9C52}" destId="{75BA0963-4A5C-4A0F-84ED-01A46166FFF9}" srcOrd="4" destOrd="0" parTransId="{AF4267F6-F42F-4F52-B363-119E3817A7D3}" sibTransId="{B9612A78-1EE7-492B-921F-75C407C1971E}"/>
    <dgm:cxn modelId="{C5C9C993-C750-4523-AFC1-6A8EAF7E1CA6}" srcId="{2434092D-6FAB-4707-ACAD-9A03647F9C52}" destId="{2970C61D-7E67-4E83-A834-15ECBCEB8C14}" srcOrd="3" destOrd="0" parTransId="{DECF9E33-F3B1-47C6-90B2-3934FA805C6E}" sibTransId="{B7290E7E-EF06-4E7B-A25C-7D722D27F90B}"/>
    <dgm:cxn modelId="{A9898C9D-8D63-4E46-B789-6CD5C6430AC1}" type="presOf" srcId="{2434092D-6FAB-4707-ACAD-9A03647F9C52}" destId="{FE957AED-A359-46E8-A522-68628D13799B}" srcOrd="0" destOrd="0" presId="urn:microsoft.com/office/officeart/2005/8/layout/arrow2"/>
    <dgm:cxn modelId="{AD4B95B8-E91F-44D0-902E-F21CB2B1C752}" type="presOf" srcId="{22030246-A1A2-42A4-B522-5F3ED8383EF6}" destId="{2E61C8D8-87B1-42A0-8629-C328D47C1C2C}"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5BE322-3796-DB49-952D-A773AB2113CF}" type="presOf" srcId="{C3DCB72C-F662-42BC-8B34-61AD2C0D5249}" destId="{9C55095F-4949-40E4-84EA-3BA9B6A2AEAC}"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C3A27D58-276D-5045-A13D-C6DB0D32F118}"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2F8A01F5-A0AA-4C47-8838-4BA3DC2A4DF8}"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4E7AA29-EDAC-8C42-A91D-7E8060903EF9}"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19B467CF-6193-CA4F-958C-85522D3C1EEA}" type="presOf" srcId="{C3DCB72C-F662-42BC-8B34-61AD2C0D5249}" destId="{9C55095F-4949-40E4-84EA-3BA9B6A2AEAC}"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0ACB9FF3-5E07-4340-8220-5949A945E430}"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pt>
  </dgm:ptLst>
  <dgm:cxnLst>
    <dgm:cxn modelId="{F369A507-E3AF-7B49-B861-06907FD1A2B1}" type="presOf" srcId="{14D4E985-E970-DE49-A835-23B5BCBB9D09}" destId="{7CB79483-FECB-7B42-B9AA-D9954A46F72B}"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39A94D23-65BB-D34E-BCCD-A7E943A10C05}" type="presOf" srcId="{869A7BDD-9E78-0546-B04B-0B5FABD4335F}" destId="{7CB79483-FECB-7B42-B9AA-D9954A46F72B}" srcOrd="0" destOrd="1"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D5B3B245-4D5B-FE47-B236-472785B97F1A}" type="presOf" srcId="{32ADB176-565B-4846-83CB-84F544BAA024}" destId="{D9EB1B0F-8C96-9343-9CD4-1F7F298BA8C8}"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00FECD52-1FA5-F640-AFA0-5527B473DF1E}" srcId="{E2211288-23C5-7C49-9910-0631D9159844}" destId="{C8DAC0B1-F528-5D49-BFB2-5D0ABA3A0024}" srcOrd="0" destOrd="0" parTransId="{E259EE0C-DB34-3041-91BB-CA8BFE1391D4}" sibTransId="{7DBEC442-3CD5-1B40-B216-B11FC5843F5E}"/>
    <dgm:cxn modelId="{B9E93C74-9128-2845-8241-1EAB21207F1A}" srcId="{8F3E48A8-6CBB-4E48-A4B9-F5A68067B865}" destId="{61744628-CB1C-C847-82C3-618407B49F09}" srcOrd="0" destOrd="0" parTransId="{D1C39445-C86D-854A-AF34-4195EA0CAAB9}" sibTransId="{32ADB176-565B-4846-83CB-84F544BAA024}"/>
    <dgm:cxn modelId="{B50EB156-DADF-FD44-81F2-90EEC10D2E84}" type="presOf" srcId="{8F3E48A8-6CBB-4E48-A4B9-F5A68067B865}" destId="{54C8B1A1-E8F0-8A4D-8E7C-451CAD61781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7491F978-4190-FC44-9E8B-74097C548F57}" srcId="{8F3E48A8-6CBB-4E48-A4B9-F5A68067B865}" destId="{E2211288-23C5-7C49-9910-0631D9159844}" srcOrd="2" destOrd="0" parTransId="{27668D55-1F1B-B14D-AD9C-7749937E1219}" sibTransId="{9F71258F-FC60-6140-A1D5-8B0435F02E85}"/>
    <dgm:cxn modelId="{E6C41E8B-DF4C-1B43-B805-ADD285D3E1DB}" srcId="{DAEBC401-884C-6842-9ABD-72506B29C70B}" destId="{7BB716DC-068B-C24E-B8D4-E9B4453A5466}" srcOrd="0" destOrd="0" parTransId="{F1BB0079-4A56-FD40-85A4-64DF39ED90BF}" sibTransId="{E3199A6C-E4B7-AA42-8A38-164FCF16ED2A}"/>
    <dgm:cxn modelId="{A76C898F-62F1-4F4E-9FCB-0E3B23886405}" type="presOf" srcId="{5BD1171D-314B-CA42-B35F-2F0116DD6713}" destId="{286E283C-527A-344B-B6C3-7392F428269C}" srcOrd="0" destOrd="0" presId="urn:microsoft.com/office/officeart/2008/layout/CircularPictureCallout"/>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B91F51B3-06B0-DB42-B2B5-54135CB8F3FA}" type="presOf" srcId="{9F71258F-FC60-6140-A1D5-8B0435F02E85}" destId="{F9EF6568-7566-8B4E-BC71-5892D97D18DC}"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94FF69F0-95A4-DA4D-9D12-2397C905C743}" type="presOf" srcId="{C8DAC0B1-F528-5D49-BFB2-5D0ABA3A0024}" destId="{646FA060-238E-2844-8C3C-9B082EFC5865}" srcOrd="0" destOrd="1"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576E83FC-11FE-B848-BF7D-F10DCA07859A}" type="presOf" srcId="{40CCA8FA-C21E-7F4C-A918-DB0EE3E5A9F5}" destId="{908A4B56-FDFF-DD47-ADAD-BB5C817668AB}" srcOrd="0" destOrd="2"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pt>
  </dgm:ptLst>
  <dgm:cxnLst>
    <dgm:cxn modelId="{8DA07214-F447-7D45-AACD-9C423EC64379}" srcId="{14D4E985-E970-DE49-A835-23B5BCBB9D09}" destId="{869A7BDD-9E78-0546-B04B-0B5FABD4335F}" srcOrd="0" destOrd="0" parTransId="{40C335DF-8CAF-F84E-9673-166CAC2DAEFE}" sibTransId="{EA4012F3-8516-474D-95E7-76E42BD7FEB0}"/>
    <dgm:cxn modelId="{D2635A19-E7DA-F141-80F6-DEBBBAE7726E}" type="presOf" srcId="{DAEBC401-884C-6842-9ABD-72506B29C70B}" destId="{908A4B56-FDFF-DD47-ADAD-BB5C817668AB}" srcOrd="0" destOrd="0" presId="urn:microsoft.com/office/officeart/2008/layout/CircularPictureCallout"/>
    <dgm:cxn modelId="{6EB9001E-0263-5F45-BCA0-CB867C6C3141}" type="presOf" srcId="{1CE84540-CA3A-2E43-8D8C-2043FA48C8E1}" destId="{C6626269-55C3-C147-9DA3-7C834308686E}" srcOrd="0" destOrd="0" presId="urn:microsoft.com/office/officeart/2008/layout/CircularPictureCallout"/>
    <dgm:cxn modelId="{49F94B38-9FBB-A34F-88D3-1A01D9B244E3}" type="presOf" srcId="{E2211288-23C5-7C49-9910-0631D9159844}" destId="{646FA060-238E-2844-8C3C-9B082EFC5865}" srcOrd="0" destOrd="0" presId="urn:microsoft.com/office/officeart/2008/layout/CircularPictureCallout"/>
    <dgm:cxn modelId="{7582EA5F-2A8B-1047-A4E8-2FB59249BE5F}" type="presOf" srcId="{869A7BDD-9E78-0546-B04B-0B5FABD4335F}" destId="{7CB79483-FECB-7B42-B9AA-D9954A46F72B}" srcOrd="0" destOrd="1"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DBD98C64-F06F-A642-8F5D-D436622CDC99}" type="presOf" srcId="{7BB716DC-068B-C24E-B8D4-E9B4453A5466}" destId="{908A4B56-FDFF-DD47-ADAD-BB5C817668AB}" srcOrd="0" destOrd="1"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00FECD52-1FA5-F640-AFA0-5527B473DF1E}" srcId="{E2211288-23C5-7C49-9910-0631D9159844}" destId="{C8DAC0B1-F528-5D49-BFB2-5D0ABA3A0024}" srcOrd="0" destOrd="0" parTransId="{E259EE0C-DB34-3041-91BB-CA8BFE1391D4}" sibTransId="{7DBEC442-3CD5-1B40-B216-B11FC5843F5E}"/>
    <dgm:cxn modelId="{B9E93C74-9128-2845-8241-1EAB21207F1A}" srcId="{8F3E48A8-6CBB-4E48-A4B9-F5A68067B865}" destId="{61744628-CB1C-C847-82C3-618407B49F09}" srcOrd="0" destOrd="0" parTransId="{D1C39445-C86D-854A-AF34-4195EA0CAAB9}" sibTransId="{32ADB176-565B-4846-83CB-84F544BAA024}"/>
    <dgm:cxn modelId="{E1A99B54-9FE0-E54F-BF29-AC93DDDB1AC4}" type="presOf" srcId="{32ADB176-565B-4846-83CB-84F544BAA024}" destId="{D9EB1B0F-8C96-9343-9CD4-1F7F298BA8C8}"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7491F978-4190-FC44-9E8B-74097C548F57}" srcId="{8F3E48A8-6CBB-4E48-A4B9-F5A68067B865}" destId="{E2211288-23C5-7C49-9910-0631D9159844}" srcOrd="2" destOrd="0" parTransId="{27668D55-1F1B-B14D-AD9C-7749937E1219}" sibTransId="{9F71258F-FC60-6140-A1D5-8B0435F02E85}"/>
    <dgm:cxn modelId="{F98AC386-8E69-5B49-97E8-2A2AFA28DB5F}" type="presOf" srcId="{8F3E48A8-6CBB-4E48-A4B9-F5A68067B865}" destId="{54C8B1A1-E8F0-8A4D-8E7C-451CAD617815}" srcOrd="0" destOrd="0"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CB559C8D-701E-1B41-B849-798643DEFAC7}" type="presOf" srcId="{C8DAC0B1-F528-5D49-BFB2-5D0ABA3A0024}" destId="{646FA060-238E-2844-8C3C-9B082EFC5865}" srcOrd="0" destOrd="1" presId="urn:microsoft.com/office/officeart/2008/layout/CircularPictureCallout"/>
    <dgm:cxn modelId="{F3C0D09A-1F8B-5F4D-B3DF-67C684FCA8E9}" type="presOf" srcId="{40CCA8FA-C21E-7F4C-A918-DB0EE3E5A9F5}" destId="{908A4B56-FDFF-DD47-ADAD-BB5C817668AB}" srcOrd="0" destOrd="2" presId="urn:microsoft.com/office/officeart/2008/layout/CircularPictureCallout"/>
    <dgm:cxn modelId="{657452B9-49AD-114C-84C8-3EEDAFC64968}" type="presOf" srcId="{61744628-CB1C-C847-82C3-618407B49F09}" destId="{45084007-87B7-AC4C-9E0B-D573676E5F82}" srcOrd="0" destOrd="0" presId="urn:microsoft.com/office/officeart/2008/layout/CircularPictureCallout"/>
    <dgm:cxn modelId="{6F6E1CBA-25B5-2F40-82BE-64144C315961}" type="presOf" srcId="{14D4E985-E970-DE49-A835-23B5BCBB9D09}" destId="{7CB79483-FECB-7B42-B9AA-D9954A46F72B}" srcOrd="0" destOrd="0" presId="urn:microsoft.com/office/officeart/2008/layout/CircularPictureCallout"/>
    <dgm:cxn modelId="{DA6446D4-207D-A14D-84B0-598D35F46E60}" type="presOf" srcId="{9F71258F-FC60-6140-A1D5-8B0435F02E85}" destId="{F9EF6568-7566-8B4E-BC71-5892D97D18DC}" srcOrd="0" destOrd="0" presId="urn:microsoft.com/office/officeart/2008/layout/CircularPictureCallout"/>
    <dgm:cxn modelId="{C871EBE6-4254-9744-9245-8DE3182F77E3}" type="presOf" srcId="{5BD1171D-314B-CA42-B35F-2F0116DD6713}" destId="{286E283C-527A-344B-B6C3-7392F428269C}" srcOrd="0" destOrd="0" presId="urn:microsoft.com/office/officeart/2008/layout/CircularPictureCallout"/>
    <dgm:cxn modelId="{AB4EFBF0-8944-AE40-9373-72CDB855FB16}" type="presOf" srcId="{716DA12F-0F8E-384F-B074-44E3BDE48826}" destId="{908A4B56-FDFF-DD47-ADAD-BB5C817668AB}" srcOrd="0" destOrd="3"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9AD96B12-4864-0641-9355-5AB59D8AE55D}" type="presParOf" srcId="{54C8B1A1-E8F0-8A4D-8E7C-451CAD617815}" destId="{CFA98EAE-98C1-5048-B722-D48E09C18E49}" srcOrd="0" destOrd="0" presId="urn:microsoft.com/office/officeart/2008/layout/CircularPictureCallout"/>
    <dgm:cxn modelId="{0B04D262-2105-F540-B11C-39154F96FDA3}" type="presParOf" srcId="{CFA98EAE-98C1-5048-B722-D48E09C18E49}" destId="{B4275DFC-36B3-A84C-B9AA-D5BBC40271AE}" srcOrd="0" destOrd="0" presId="urn:microsoft.com/office/officeart/2008/layout/CircularPictureCallout"/>
    <dgm:cxn modelId="{F4CF70CA-C2AD-DE40-81F4-97CAC49B148F}" type="presParOf" srcId="{B4275DFC-36B3-A84C-B9AA-D5BBC40271AE}" destId="{D9EB1B0F-8C96-9343-9CD4-1F7F298BA8C8}" srcOrd="0" destOrd="0" presId="urn:microsoft.com/office/officeart/2008/layout/CircularPictureCallout"/>
    <dgm:cxn modelId="{2648C191-1425-A44B-8A7F-5FA63617B89B}" type="presParOf" srcId="{CFA98EAE-98C1-5048-B722-D48E09C18E49}" destId="{45084007-87B7-AC4C-9E0B-D573676E5F82}" srcOrd="1" destOrd="0" presId="urn:microsoft.com/office/officeart/2008/layout/CircularPictureCallout"/>
    <dgm:cxn modelId="{916E1BC8-4CE0-7441-A15D-BD9C84B71649}" type="presParOf" srcId="{CFA98EAE-98C1-5048-B722-D48E09C18E49}" destId="{D34FEB0F-5F3D-D648-B9B7-AAA1AC26EF27}" srcOrd="2" destOrd="0" presId="urn:microsoft.com/office/officeart/2008/layout/CircularPictureCallout"/>
    <dgm:cxn modelId="{7BE03959-65F2-A142-B17D-827819F25ED0}" type="presParOf" srcId="{D34FEB0F-5F3D-D648-B9B7-AAA1AC26EF27}" destId="{286E283C-527A-344B-B6C3-7392F428269C}" srcOrd="0" destOrd="0" presId="urn:microsoft.com/office/officeart/2008/layout/CircularPictureCallout"/>
    <dgm:cxn modelId="{BF5F70C7-395D-D040-AC24-D950821100FC}" type="presParOf" srcId="{CFA98EAE-98C1-5048-B722-D48E09C18E49}" destId="{776BB0D2-0023-3D4C-A539-517EB81637D2}" srcOrd="3" destOrd="0" presId="urn:microsoft.com/office/officeart/2008/layout/CircularPictureCallout"/>
    <dgm:cxn modelId="{4ADD34F6-2DC6-E041-ABAF-B0BCF8EA4CD6}" type="presParOf" srcId="{CFA98EAE-98C1-5048-B722-D48E09C18E49}" destId="{6F57EF74-2A55-AF49-8321-44CE903C700D}" srcOrd="4" destOrd="0" presId="urn:microsoft.com/office/officeart/2008/layout/CircularPictureCallout"/>
    <dgm:cxn modelId="{D9EC94D3-5676-8E4D-8AA8-2C9E829A4037}" type="presParOf" srcId="{6F57EF74-2A55-AF49-8321-44CE903C700D}" destId="{7CB79483-FECB-7B42-B9AA-D9954A46F72B}" srcOrd="0" destOrd="0" presId="urn:microsoft.com/office/officeart/2008/layout/CircularPictureCallout"/>
    <dgm:cxn modelId="{7BF3ACE4-13B7-E446-9A14-5FC829DE776A}" type="presParOf" srcId="{CFA98EAE-98C1-5048-B722-D48E09C18E49}" destId="{0BCE321E-7AE8-134E-93AF-0972439F9866}" srcOrd="5" destOrd="0" presId="urn:microsoft.com/office/officeart/2008/layout/CircularPictureCallout"/>
    <dgm:cxn modelId="{EC374CD6-44D1-374D-8464-5075DEAC8BDA}" type="presParOf" srcId="{0BCE321E-7AE8-134E-93AF-0972439F9866}" destId="{F9EF6568-7566-8B4E-BC71-5892D97D18DC}" srcOrd="0" destOrd="0" presId="urn:microsoft.com/office/officeart/2008/layout/CircularPictureCallout"/>
    <dgm:cxn modelId="{8576BA7B-C38A-964A-82E1-7805045873C7}" type="presParOf" srcId="{CFA98EAE-98C1-5048-B722-D48E09C18E49}" destId="{F1DB3FE6-C29E-5C46-9A99-C7C240EEBB71}" srcOrd="6" destOrd="0" presId="urn:microsoft.com/office/officeart/2008/layout/CircularPictureCallout"/>
    <dgm:cxn modelId="{B1644D61-4A2D-2742-9674-4F2E85EDB410}" type="presParOf" srcId="{CFA98EAE-98C1-5048-B722-D48E09C18E49}" destId="{FE77625F-B196-AD4D-A7F3-AC18EBA6DC5A}" srcOrd="7" destOrd="0" presId="urn:microsoft.com/office/officeart/2008/layout/CircularPictureCallout"/>
    <dgm:cxn modelId="{0EDD8C23-3C0D-8741-A4F6-10DCEF16EFDF}" type="presParOf" srcId="{FE77625F-B196-AD4D-A7F3-AC18EBA6DC5A}" destId="{646FA060-238E-2844-8C3C-9B082EFC5865}" srcOrd="0" destOrd="0" presId="urn:microsoft.com/office/officeart/2008/layout/CircularPictureCallout"/>
    <dgm:cxn modelId="{78FDAE7F-DE6C-3D45-9E9D-A0E95DFD0BC3}" type="presParOf" srcId="{CFA98EAE-98C1-5048-B722-D48E09C18E49}" destId="{929416C2-ECA4-F444-8A70-F175E314AC49}" srcOrd="8" destOrd="0" presId="urn:microsoft.com/office/officeart/2008/layout/CircularPictureCallout"/>
    <dgm:cxn modelId="{F8316F8A-CF65-6742-9D90-89FEBA139590}" type="presParOf" srcId="{929416C2-ECA4-F444-8A70-F175E314AC49}" destId="{C6626269-55C3-C147-9DA3-7C834308686E}" srcOrd="0" destOrd="0" presId="urn:microsoft.com/office/officeart/2008/layout/CircularPictureCallout"/>
    <dgm:cxn modelId="{6A6EA398-98CB-4A4A-A0DA-DEAB681E6AF9}" type="presParOf" srcId="{CFA98EAE-98C1-5048-B722-D48E09C18E49}" destId="{4EA64F31-FE2B-FE46-9AAA-FA1921DC6EC3}" srcOrd="9" destOrd="0" presId="urn:microsoft.com/office/officeart/2008/layout/CircularPictureCallout"/>
    <dgm:cxn modelId="{1455194D-519E-A340-BBFF-EE19145FE484}" type="presParOf" srcId="{CFA98EAE-98C1-5048-B722-D48E09C18E49}" destId="{C6644B87-926C-4F4E-B86C-B142195160D9}" srcOrd="10" destOrd="0" presId="urn:microsoft.com/office/officeart/2008/layout/CircularPictureCallout"/>
    <dgm:cxn modelId="{0173D154-0471-C24E-B4AC-ADE147260B5A}"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pt>
  </dgm:ptLst>
  <dgm:cxnLst>
    <dgm:cxn modelId="{82A40E00-3802-2743-974B-7C8E8F773673}" type="presOf" srcId="{716DA12F-0F8E-384F-B074-44E3BDE48826}" destId="{908A4B56-FDFF-DD47-ADAD-BB5C817668AB}" srcOrd="0" destOrd="3" presId="urn:microsoft.com/office/officeart/2008/layout/CircularPictureCallout"/>
    <dgm:cxn modelId="{29177504-950B-8349-9E93-BFFB7DF03083}" type="presOf" srcId="{DAEBC401-884C-6842-9ABD-72506B29C70B}" destId="{908A4B56-FDFF-DD47-ADAD-BB5C817668AB}" srcOrd="0" destOrd="0" presId="urn:microsoft.com/office/officeart/2008/layout/CircularPictureCallout"/>
    <dgm:cxn modelId="{FCFF4606-00E8-D246-B60B-4FF607A9A0A4}" type="presOf" srcId="{869A7BDD-9E78-0546-B04B-0B5FABD4335F}" destId="{7CB79483-FECB-7B42-B9AA-D9954A46F72B}" srcOrd="0" destOrd="1" presId="urn:microsoft.com/office/officeart/2008/layout/CircularPictureCallout"/>
    <dgm:cxn modelId="{7E2DEA0A-1C68-074D-8679-79A1825E8834}" type="presOf" srcId="{8F3E48A8-6CBB-4E48-A4B9-F5A68067B865}" destId="{54C8B1A1-E8F0-8A4D-8E7C-451CAD617815}"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42A9891F-490E-9D40-940F-0F275837F2BA}" type="presOf" srcId="{9F71258F-FC60-6140-A1D5-8B0435F02E85}" destId="{F9EF6568-7566-8B4E-BC71-5892D97D18DC}"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5A47F16F-918F-7041-870A-C8D8383EE40A}" srcId="{DAEBC401-884C-6842-9ABD-72506B29C70B}" destId="{716DA12F-0F8E-384F-B074-44E3BDE48826}" srcOrd="2" destOrd="0" parTransId="{936F141F-38EB-2240-8D52-DAE11150F995}" sibTransId="{453E55C4-43DF-6446-B789-FB1B146BE474}"/>
    <dgm:cxn modelId="{00FECD52-1FA5-F640-AFA0-5527B473DF1E}" srcId="{E2211288-23C5-7C49-9910-0631D9159844}" destId="{C8DAC0B1-F528-5D49-BFB2-5D0ABA3A0024}" srcOrd="0" destOrd="0" parTransId="{E259EE0C-DB34-3041-91BB-CA8BFE1391D4}" sibTransId="{7DBEC442-3CD5-1B40-B216-B11FC5843F5E}"/>
    <dgm:cxn modelId="{B9E93C74-9128-2845-8241-1EAB21207F1A}" srcId="{8F3E48A8-6CBB-4E48-A4B9-F5A68067B865}" destId="{61744628-CB1C-C847-82C3-618407B49F09}" srcOrd="0" destOrd="0" parTransId="{D1C39445-C86D-854A-AF34-4195EA0CAAB9}" sibTransId="{32ADB176-565B-4846-83CB-84F544BAA024}"/>
    <dgm:cxn modelId="{0496D158-09D2-CA44-9AF1-7838FB7A881C}" srcId="{8F3E48A8-6CBB-4E48-A4B9-F5A68067B865}" destId="{DAEBC401-884C-6842-9ABD-72506B29C70B}" srcOrd="3" destOrd="0" parTransId="{0F6BAB90-D793-7B40-B358-CFC3BC69BCD6}" sibTransId="{1CE84540-CA3A-2E43-8D8C-2043FA48C8E1}"/>
    <dgm:cxn modelId="{7491F978-4190-FC44-9E8B-74097C548F57}" srcId="{8F3E48A8-6CBB-4E48-A4B9-F5A68067B865}" destId="{E2211288-23C5-7C49-9910-0631D9159844}" srcOrd="2" destOrd="0" parTransId="{27668D55-1F1B-B14D-AD9C-7749937E1219}" sibTransId="{9F71258F-FC60-6140-A1D5-8B0435F02E85}"/>
    <dgm:cxn modelId="{307CE87D-A444-D94C-B85C-8BA148E73EE7}" type="presOf" srcId="{E2211288-23C5-7C49-9910-0631D9159844}" destId="{646FA060-238E-2844-8C3C-9B082EFC5865}" srcOrd="0" destOrd="0"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AB130991-0DB0-AA42-A102-C02D48BF7F94}" type="presOf" srcId="{C8DAC0B1-F528-5D49-BFB2-5D0ABA3A0024}" destId="{646FA060-238E-2844-8C3C-9B082EFC5865}" srcOrd="0" destOrd="1" presId="urn:microsoft.com/office/officeart/2008/layout/CircularPictureCallout"/>
    <dgm:cxn modelId="{81572CA8-9E69-9947-B5C7-91FC5DC0D655}" type="presOf" srcId="{32ADB176-565B-4846-83CB-84F544BAA024}" destId="{D9EB1B0F-8C96-9343-9CD4-1F7F298BA8C8}"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0CA337B4-6023-3A4E-9824-3985EA01DD2B}" type="presOf" srcId="{1CE84540-CA3A-2E43-8D8C-2043FA48C8E1}" destId="{C6626269-55C3-C147-9DA3-7C834308686E}" srcOrd="0" destOrd="0"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8D7F9DE3-FD7D-EF46-8E0C-83345FA51F2C}" type="presOf" srcId="{40CCA8FA-C21E-7F4C-A918-DB0EE3E5A9F5}" destId="{908A4B56-FDFF-DD47-ADAD-BB5C817668AB}" srcOrd="0" destOrd="2" presId="urn:microsoft.com/office/officeart/2008/layout/CircularPictureCallout"/>
    <dgm:cxn modelId="{21B54DF1-D8CC-2249-B883-1444E89AC983}" type="presOf" srcId="{7BB716DC-068B-C24E-B8D4-E9B4453A5466}" destId="{908A4B56-FDFF-DD47-ADAD-BB5C817668AB}" srcOrd="0" destOrd="1"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E6E74020-03CE-624A-A96B-994ED053D5D3}" type="presOf" srcId="{7E53D0A4-52CF-AC46-B6EC-C871B8CDAF6F}" destId="{B90B26C3-8AEF-F44D-8BF1-01588DF950A8}"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194A38E-B2A7-3E4A-89A9-4F6919E7FC56}"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263FBD4-2F7A-4F42-B6E0-D8A5E4A314C2}" type="presOf" srcId="{7D8970B8-F909-9C48-89F2-DBB6F87F68D9}" destId="{8459AE78-F38E-9042-8458-F10F8CBBABE1}" srcOrd="0" destOrd="0" presId="urn:microsoft.com/office/officeart/2005/8/layout/cycle3"/>
    <dgm:cxn modelId="{CB5CBEEB-D1DA-0641-8D8A-487A0ED76246}" type="presOf" srcId="{A51A1182-8056-FA44-B819-05326E250AC0}" destId="{6E9FD6EF-4B46-4648-A2A4-A1C9885D1903}"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Larva</a:t>
          </a:r>
        </a:p>
      </dsp:txBody>
      <dsp:txXfrm>
        <a:off x="41950" y="3003227"/>
        <a:ext cx="2364353" cy="775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590094" y="1711606"/>
        <a:ext cx="1700247"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UZ 12:12</a:t>
          </a:r>
        </a:p>
      </dsp:txBody>
      <dsp:txXfrm>
        <a:off x="476396" y="1711606"/>
        <a:ext cx="3581108"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590094" y="1711606"/>
        <a:ext cx="1700247"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3261268" y="1711606"/>
        <a:ext cx="1105173" cy="7394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3.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5.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6.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117.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117</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136</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13</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58</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59</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95</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10/5/2018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3.emf"/><Relationship Id="rId2" Type="http://schemas.openxmlformats.org/officeDocument/2006/relationships/image" Target="../media/image15.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png"/></Relationships>
</file>

<file path=ppt/slides/_rels/slide108.xml.rels><?xml version="1.0" encoding="UTF-8" standalone="yes"?>
<Relationships xmlns="http://schemas.openxmlformats.org/package/2006/relationships"><Relationship Id="rId2" Type="http://schemas.openxmlformats.org/officeDocument/2006/relationships/image" Target="../media/image110.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diagramLayout" Target="../diagrams/layout11.xml"/><Relationship Id="rId7" Type="http://schemas.openxmlformats.org/officeDocument/2006/relationships/image" Target="../media/image10.emf"/><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 Id="rId9" Type="http://schemas.openxmlformats.org/officeDocument/2006/relationships/image" Target="../media/image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1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tif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26.png"/><Relationship Id="rId5" Type="http://schemas.openxmlformats.org/officeDocument/2006/relationships/diagramQuickStyle" Target="../diagrams/quickStyle3.xml"/><Relationship Id="rId10" Type="http://schemas.openxmlformats.org/officeDocument/2006/relationships/image" Target="../media/image25.png"/><Relationship Id="rId4" Type="http://schemas.openxmlformats.org/officeDocument/2006/relationships/diagramLayout" Target="../diagrams/layout3.xml"/><Relationship Id="rId9"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2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Layout" Target="../diagrams/layout14.xml"/><Relationship Id="rId7" Type="http://schemas.openxmlformats.org/officeDocument/2006/relationships/image" Target="../media/image117.tiff"/><Relationship Id="rId12" Type="http://schemas.microsoft.com/office/2007/relationships/diagramDrawing" Target="../diagrams/drawing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openxmlformats.org/officeDocument/2006/relationships/diagramColors" Target="../diagrams/colors15.xml"/><Relationship Id="rId5" Type="http://schemas.openxmlformats.org/officeDocument/2006/relationships/diagramColors" Target="../diagrams/colors14.xml"/><Relationship Id="rId10" Type="http://schemas.openxmlformats.org/officeDocument/2006/relationships/diagramQuickStyle" Target="../diagrams/quickStyle15.xml"/><Relationship Id="rId4" Type="http://schemas.openxmlformats.org/officeDocument/2006/relationships/diagramQuickStyle" Target="../diagrams/quickStyle14.xml"/><Relationship Id="rId9" Type="http://schemas.openxmlformats.org/officeDocument/2006/relationships/diagramLayout" Target="../diagrams/layout15.xml"/></Relationships>
</file>

<file path=ppt/slides/_rels/slide124.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19.png"/><Relationship Id="rId7" Type="http://schemas.openxmlformats.org/officeDocument/2006/relationships/diagramColors" Target="../diagrams/colors16.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26.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Layout" Target="../diagrams/layout18.xml"/><Relationship Id="rId7" Type="http://schemas.openxmlformats.org/officeDocument/2006/relationships/image" Target="../media/image121.png"/><Relationship Id="rId12" Type="http://schemas.microsoft.com/office/2007/relationships/diagramDrawing" Target="../diagrams/drawing19.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11" Type="http://schemas.openxmlformats.org/officeDocument/2006/relationships/diagramColors" Target="../diagrams/colors19.xml"/><Relationship Id="rId5" Type="http://schemas.openxmlformats.org/officeDocument/2006/relationships/diagramColors" Target="../diagrams/colors18.xml"/><Relationship Id="rId10" Type="http://schemas.openxmlformats.org/officeDocument/2006/relationships/diagramQuickStyle" Target="../diagrams/quickStyle19.xml"/><Relationship Id="rId4" Type="http://schemas.openxmlformats.org/officeDocument/2006/relationships/diagramQuickStyle" Target="../diagrams/quickStyle18.xml"/><Relationship Id="rId9" Type="http://schemas.openxmlformats.org/officeDocument/2006/relationships/diagramLayout" Target="../diagrams/layout19.xml"/></Relationships>
</file>

<file path=ppt/slides/_rels/slide1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2.png"/></Relationships>
</file>

<file path=ppt/slides/_rels/slide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8.png"/></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120.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diagramQuickStyle" Target="../diagrams/quickStyle22.xml"/><Relationship Id="rId18" Type="http://schemas.microsoft.com/office/2007/relationships/hdphoto" Target="../media/hdphoto4.wdp"/><Relationship Id="rId3" Type="http://schemas.openxmlformats.org/officeDocument/2006/relationships/diagramLayout" Target="../diagrams/layout21.xml"/><Relationship Id="rId7" Type="http://schemas.openxmlformats.org/officeDocument/2006/relationships/image" Target="../media/image10.emf"/><Relationship Id="rId12" Type="http://schemas.openxmlformats.org/officeDocument/2006/relationships/diagramLayout" Target="../diagrams/layout22.xml"/><Relationship Id="rId17" Type="http://schemas.openxmlformats.org/officeDocument/2006/relationships/image" Target="../media/image124.png"/><Relationship Id="rId2" Type="http://schemas.openxmlformats.org/officeDocument/2006/relationships/diagramData" Target="../diagrams/data21.xml"/><Relationship Id="rId16" Type="http://schemas.openxmlformats.org/officeDocument/2006/relationships/image" Target="../media/image14.png"/><Relationship Id="rId20" Type="http://schemas.openxmlformats.org/officeDocument/2006/relationships/image" Target="../media/image126.png"/><Relationship Id="rId1" Type="http://schemas.openxmlformats.org/officeDocument/2006/relationships/slideLayout" Target="../slideLayouts/slideLayout2.xml"/><Relationship Id="rId6" Type="http://schemas.microsoft.com/office/2007/relationships/diagramDrawing" Target="../diagrams/drawing21.xml"/><Relationship Id="rId11" Type="http://schemas.openxmlformats.org/officeDocument/2006/relationships/diagramData" Target="../diagrams/data22.xml"/><Relationship Id="rId5" Type="http://schemas.openxmlformats.org/officeDocument/2006/relationships/diagramColors" Target="../diagrams/colors21.xml"/><Relationship Id="rId15" Type="http://schemas.microsoft.com/office/2007/relationships/diagramDrawing" Target="../diagrams/drawing22.xml"/><Relationship Id="rId10" Type="http://schemas.openxmlformats.org/officeDocument/2006/relationships/image" Target="../media/image13.emf"/><Relationship Id="rId19" Type="http://schemas.openxmlformats.org/officeDocument/2006/relationships/image" Target="../media/image125.png"/><Relationship Id="rId4" Type="http://schemas.openxmlformats.org/officeDocument/2006/relationships/diagramQuickStyle" Target="../diagrams/quickStyle21.xml"/><Relationship Id="rId9" Type="http://schemas.openxmlformats.org/officeDocument/2006/relationships/image" Target="../media/image12.png"/><Relationship Id="rId14" Type="http://schemas.openxmlformats.org/officeDocument/2006/relationships/diagramColors" Target="../diagrams/colors2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9.tiff"/></Relationships>
</file>

<file path=ppt/slides/_rels/slide1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0.jpeg"/></Relationships>
</file>

<file path=ppt/slides/_rels/slide139.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134.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3.png"/><Relationship Id="rId5" Type="http://schemas.microsoft.com/office/2007/relationships/hdphoto" Target="../media/hdphoto6.wdp"/><Relationship Id="rId10" Type="http://schemas.openxmlformats.org/officeDocument/2006/relationships/image" Target="../media/image135.jpeg"/><Relationship Id="rId4" Type="http://schemas.openxmlformats.org/officeDocument/2006/relationships/image" Target="../media/image132.png"/><Relationship Id="rId9" Type="http://schemas.microsoft.com/office/2007/relationships/hdphoto" Target="../media/hdphoto8.wdp"/></Relationships>
</file>

<file path=ppt/slides/_rels/slide1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5.jp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diagramLayout" Target="../diagrams/layout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Data" Target="../diagrams/data2.xml"/><Relationship Id="rId17" Type="http://schemas.openxmlformats.org/officeDocument/2006/relationships/image" Target="../media/image14.png"/><Relationship Id="rId2" Type="http://schemas.openxmlformats.org/officeDocument/2006/relationships/notesSlide" Target="../notesSlides/notesSlide5.xml"/><Relationship Id="rId16" Type="http://schemas.microsoft.com/office/2007/relationships/diagramDrawing" Target="../diagrams/drawing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3.emf"/><Relationship Id="rId5" Type="http://schemas.openxmlformats.org/officeDocument/2006/relationships/diagramQuickStyle" Target="../diagrams/quickStyle1.xml"/><Relationship Id="rId15" Type="http://schemas.openxmlformats.org/officeDocument/2006/relationships/diagramColors" Target="../diagrams/colors2.xml"/><Relationship Id="rId10" Type="http://schemas.openxmlformats.org/officeDocument/2006/relationships/image" Target="../media/image12.png"/><Relationship Id="rId4" Type="http://schemas.openxmlformats.org/officeDocument/2006/relationships/diagramLayout" Target="../diagrams/layout1.xml"/><Relationship Id="rId9" Type="http://schemas.openxmlformats.org/officeDocument/2006/relationships/image" Target="../media/image11.emf"/><Relationship Id="rId1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hdphoto" Target="../media/hdphoto1.wdp"/><Relationship Id="rId5" Type="http://schemas.openxmlformats.org/officeDocument/2006/relationships/diagramColors" Target="../diagrams/colors6.xml"/><Relationship Id="rId10" Type="http://schemas.openxmlformats.org/officeDocument/2006/relationships/image" Target="../media/image19.png"/><Relationship Id="rId4" Type="http://schemas.openxmlformats.org/officeDocument/2006/relationships/diagramQuickStyle" Target="../diagrams/quickStyle6.xml"/><Relationship Id="rId9" Type="http://schemas.openxmlformats.org/officeDocument/2006/relationships/image" Target="../media/image6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7.xml"/><Relationship Id="rId7" Type="http://schemas.openxmlformats.org/officeDocument/2006/relationships/image" Target="../media/image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hdphoto" Target="../media/hdphoto1.wdp"/><Relationship Id="rId5" Type="http://schemas.openxmlformats.org/officeDocument/2006/relationships/diagramColors" Target="../diagrams/colors7.xml"/><Relationship Id="rId10" Type="http://schemas.openxmlformats.org/officeDocument/2006/relationships/image" Target="../media/image19.png"/><Relationship Id="rId4" Type="http://schemas.openxmlformats.org/officeDocument/2006/relationships/diagramQuickStyle" Target="../diagrams/quickStyle7.xml"/><Relationship Id="rId9" Type="http://schemas.openxmlformats.org/officeDocument/2006/relationships/image" Target="../media/image6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8.xml"/><Relationship Id="rId7" Type="http://schemas.openxmlformats.org/officeDocument/2006/relationships/image" Target="../media/image5.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hdphoto" Target="../media/hdphoto1.wdp"/><Relationship Id="rId5" Type="http://schemas.openxmlformats.org/officeDocument/2006/relationships/diagramColors" Target="../diagrams/colors8.xml"/><Relationship Id="rId10" Type="http://schemas.openxmlformats.org/officeDocument/2006/relationships/image" Target="../media/image19.png"/><Relationship Id="rId4" Type="http://schemas.openxmlformats.org/officeDocument/2006/relationships/diagramQuickStyle" Target="../diagrams/quickStyle8.xml"/><Relationship Id="rId9" Type="http://schemas.openxmlformats.org/officeDocument/2006/relationships/image" Target="../media/image66.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6.jpg"/><Relationship Id="rId7" Type="http://schemas.microsoft.com/office/2007/relationships/hdphoto" Target="../media/hdphoto1.wdp"/><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11.emf"/></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image" Target="../media/image92.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14.png"/><Relationship Id="rId4" Type="http://schemas.openxmlformats.org/officeDocument/2006/relationships/diagramLayout" Target="../diagrams/layout9.xml"/><Relationship Id="rId9" Type="http://schemas.openxmlformats.org/officeDocument/2006/relationships/image" Target="../media/image11.emf"/></Relationships>
</file>

<file path=ppt/slides/_rels/slide96.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2796986"/>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nutrition storage,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13" name="TextBox 12">
            <a:extLst>
              <a:ext uri="{FF2B5EF4-FFF2-40B4-BE49-F238E27FC236}">
                <a16:creationId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24" name="Rectangle 23">
            <a:extLst>
              <a:ext uri="{FF2B5EF4-FFF2-40B4-BE49-F238E27FC236}">
                <a16:creationId xmlns:a16="http://schemas.microsoft.com/office/drawing/2014/main"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nutrition storage at the end of larval development.</a:t>
            </a: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2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Are longer diapausing ECB fatter?</a:t>
            </a:r>
          </a:p>
        </p:txBody>
      </p:sp>
      <p:graphicFrame>
        <p:nvGraphicFramePr>
          <p:cNvPr id="7" name="Chart 6">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601433511"/>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endParaRPr lang="en-US" sz="4400" b="0" u="sng" dirty="0"/>
          </a:p>
        </p:txBody>
      </p:sp>
      <p:graphicFrame>
        <p:nvGraphicFramePr>
          <p:cNvPr id="7" name="Chart 6">
            <a:extLst>
              <a:ext uri="{FF2B5EF4-FFF2-40B4-BE49-F238E27FC236}">
                <a16:creationId xmlns:a16="http://schemas.microsoft.com/office/drawing/2014/main" id="{989B9429-1EB1-4673-99C0-D2F8F1B5ED4A}"/>
              </a:ext>
            </a:extLst>
          </p:cNvPr>
          <p:cNvGraphicFramePr/>
          <p:nvPr>
            <p:extLst>
              <p:ext uri="{D42A27DB-BD31-4B8C-83A1-F6EECF244321}">
                <p14:modId xmlns:p14="http://schemas.microsoft.com/office/powerpoint/2010/main" val="184263773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txBox="1">
            <a:spLocks/>
          </p:cNvSpPr>
          <p:nvPr/>
        </p:nvSpPr>
        <p:spPr>
          <a:xfrm>
            <a:off x="990600" y="6175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Are depletion rates similar between diapausing ECB?</a:t>
            </a:r>
          </a:p>
        </p:txBody>
      </p:sp>
    </p:spTree>
    <p:extLst>
      <p:ext uri="{BB962C8B-B14F-4D97-AF65-F5344CB8AC3E}">
        <p14:creationId xmlns:p14="http://schemas.microsoft.com/office/powerpoint/2010/main" val="1577876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t>
            </a:r>
          </a:p>
        </p:txBody>
      </p:sp>
      <p:sp>
        <p:nvSpPr>
          <p:cNvPr id="3" name="Content Placeholder 2"/>
          <p:cNvSpPr>
            <a:spLocks noGrp="1"/>
          </p:cNvSpPr>
          <p:nvPr>
            <p:ph idx="1"/>
          </p:nvPr>
        </p:nvSpPr>
        <p:spPr/>
        <p:txBody>
          <a:bodyPr/>
          <a:lstStyle/>
          <a:p>
            <a:r>
              <a:rPr lang="en-US" dirty="0"/>
              <a:t>Are longer diapausing ECB heavier?</a:t>
            </a:r>
          </a:p>
          <a:p>
            <a:r>
              <a:rPr lang="en-US" dirty="0"/>
              <a:t>Are longer diapausing ECB fatter?</a:t>
            </a:r>
          </a:p>
          <a:p>
            <a:r>
              <a:rPr lang="en-US" dirty="0"/>
              <a:t>First: How can we diagnose the onset of diapause in ECB?</a:t>
            </a:r>
          </a:p>
          <a:p>
            <a:endParaRPr lang="en-US" dirty="0"/>
          </a:p>
        </p:txBody>
      </p:sp>
    </p:spTree>
    <p:extLst>
      <p:ext uri="{BB962C8B-B14F-4D97-AF65-F5344CB8AC3E}">
        <p14:creationId xmlns:p14="http://schemas.microsoft.com/office/powerpoint/2010/main" val="1216941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694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9210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718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val="1718581615"/>
                    </a:ext>
                  </a:extLst>
                </a:gridCol>
                <a:gridCol w="2382665">
                  <a:extLst>
                    <a:ext uri="{9D8B030D-6E8A-4147-A177-3AD203B41FA5}">
                      <a16:colId xmlns:a16="http://schemas.microsoft.com/office/drawing/2014/main"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8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845126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Larval Diapause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8368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Diapause with Metabolic Activity</a:t>
            </a:r>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76047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89470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36248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62827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771325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31778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Diagnosing Diapause Using Wandering Period</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 y="1765300"/>
            <a:ext cx="6523572" cy="4360866"/>
          </a:xfrm>
          <a:prstGeom prst="rect">
            <a:avLst/>
          </a:prstGeom>
        </p:spPr>
      </p:pic>
      <p:pic>
        <p:nvPicPr>
          <p:cNvPr id="7" name="Picture 6"/>
          <p:cNvPicPr>
            <a:picLocks noChangeAspect="1"/>
          </p:cNvPicPr>
          <p:nvPr/>
        </p:nvPicPr>
        <p:blipFill>
          <a:blip r:embed="rId3"/>
          <a:stretch>
            <a:fillRect/>
          </a:stretch>
        </p:blipFill>
        <p:spPr>
          <a:xfrm>
            <a:off x="6927335" y="2019300"/>
            <a:ext cx="5147733" cy="2895600"/>
          </a:xfrm>
          <a:prstGeom prst="rect">
            <a:avLst/>
          </a:prstGeom>
        </p:spPr>
      </p:pic>
    </p:spTree>
    <p:extLst>
      <p:ext uri="{BB962C8B-B14F-4D97-AF65-F5344CB8AC3E}">
        <p14:creationId xmlns:p14="http://schemas.microsoft.com/office/powerpoint/2010/main" val="1857402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2" name="Rectangle 11">
            <a:extLst>
              <a:ext uri="{FF2B5EF4-FFF2-40B4-BE49-F238E27FC236}">
                <a16:creationId xmlns:a16="http://schemas.microsoft.com/office/drawing/2014/main" id="{9E7671F8-CEE6-4F81-BAA2-A7B7C3E77C0B}"/>
              </a:ext>
            </a:extLst>
          </p:cNvPr>
          <p:cNvSpPr/>
          <p:nvPr/>
        </p:nvSpPr>
        <p:spPr>
          <a:xfrm>
            <a:off x="2718583" y="2025878"/>
            <a:ext cx="3545057" cy="367663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3" name="Rectangle 12">
            <a:extLst>
              <a:ext uri="{FF2B5EF4-FFF2-40B4-BE49-F238E27FC236}">
                <a16:creationId xmlns:a16="http://schemas.microsoft.com/office/drawing/2014/main" id="{5C914838-0106-46D6-B8BB-D3641A84E01D}"/>
              </a:ext>
            </a:extLst>
          </p:cNvPr>
          <p:cNvSpPr/>
          <p:nvPr/>
        </p:nvSpPr>
        <p:spPr>
          <a:xfrm>
            <a:off x="6336793" y="2025878"/>
            <a:ext cx="3545057" cy="367663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14" name="TextBox 13">
            <a:extLst>
              <a:ext uri="{FF2B5EF4-FFF2-40B4-BE49-F238E27FC236}">
                <a16:creationId xmlns:a16="http://schemas.microsoft.com/office/drawing/2014/main"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4225910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02524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Diapausing Animals Larger?</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Diapause diagnosis using metabolic activity</a:t>
            </a:r>
          </a:p>
          <a:p>
            <a:pPr>
              <a:buFont typeface="Wingdings" charset="2"/>
              <a:buChar char="ü"/>
            </a:pPr>
            <a:r>
              <a:rPr lang="en-US" sz="3600" dirty="0"/>
              <a:t>Diapause diagnosis using wandering assay </a:t>
            </a:r>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p:cNvGrpSpPr/>
          <p:nvPr/>
        </p:nvGrpSpPr>
        <p:grpSpPr>
          <a:xfrm>
            <a:off x="5279896" y="3500576"/>
            <a:ext cx="3826003" cy="3166923"/>
            <a:chOff x="8759697" y="4023518"/>
            <a:chExt cx="2970876" cy="2540000"/>
          </a:xfrm>
        </p:grpSpPr>
        <p:pic>
          <p:nvPicPr>
            <p:cNvPr id="9" name="Picture 8"/>
            <p:cNvPicPr>
              <a:picLocks noChangeAspect="1"/>
            </p:cNvPicPr>
            <p:nvPr/>
          </p:nvPicPr>
          <p:blipFill>
            <a:blip r:embed="rId3"/>
            <a:stretch>
              <a:fillRect/>
            </a:stretch>
          </p:blipFill>
          <p:spPr>
            <a:xfrm>
              <a:off x="8759697" y="4300535"/>
              <a:ext cx="2970876" cy="1985966"/>
            </a:xfrm>
            <a:prstGeom prst="rect">
              <a:avLst/>
            </a:prstGeom>
          </p:spPr>
        </p:pic>
        <p:pic>
          <p:nvPicPr>
            <p:cNvPr id="10" name="Picture 9"/>
            <p:cNvPicPr>
              <a:picLocks noChangeAspect="1"/>
            </p:cNvPicPr>
            <p:nvPr/>
          </p:nvPicPr>
          <p:blipFill>
            <a:blip r:embed="rId4"/>
            <a:stretch>
              <a:fillRect/>
            </a:stretch>
          </p:blipFill>
          <p:spPr>
            <a:xfrm>
              <a:off x="8763994" y="4023518"/>
              <a:ext cx="2540000" cy="2540000"/>
            </a:xfrm>
            <a:prstGeom prst="rect">
              <a:avLst/>
            </a:prstGeom>
          </p:spPr>
        </p:pic>
      </p:grpSp>
    </p:spTree>
    <p:extLst>
      <p:ext uri="{BB962C8B-B14F-4D97-AF65-F5344CB8AC3E}">
        <p14:creationId xmlns:p14="http://schemas.microsoft.com/office/powerpoint/2010/main" val="398756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slide of lean mass accumulation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3496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1063913025"/>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9679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44" t="5229" r="14419" b="9584"/>
          <a:stretch/>
        </p:blipFill>
        <p:spPr>
          <a:xfrm>
            <a:off x="2073165" y="1274457"/>
            <a:ext cx="7463251" cy="4957792"/>
          </a:xfrm>
          <a:prstGeom prst="rect">
            <a:avLst/>
          </a:prstGeom>
        </p:spPr>
      </p:pic>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Rectangle 13">
            <a:extLst>
              <a:ext uri="{FF2B5EF4-FFF2-40B4-BE49-F238E27FC236}">
                <a16:creationId xmlns:a16="http://schemas.microsoft.com/office/drawing/2014/main" id="{555C6D8D-33E7-4C1B-A005-2D69DE284F8E}"/>
              </a:ext>
            </a:extLst>
          </p:cNvPr>
          <p:cNvSpPr/>
          <p:nvPr/>
        </p:nvSpPr>
        <p:spPr>
          <a:xfrm>
            <a:off x="2581379" y="126677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6577" y="1600200"/>
            <a:ext cx="5038845" cy="4525963"/>
          </a:xfrm>
        </p:spPr>
      </p:pic>
    </p:spTree>
    <p:extLst>
      <p:ext uri="{BB962C8B-B14F-4D97-AF65-F5344CB8AC3E}">
        <p14:creationId xmlns:p14="http://schemas.microsoft.com/office/powerpoint/2010/main" val="64635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1856161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1216556512"/>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38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2" name="TextBox 21"/>
          <p:cNvSpPr txBox="1"/>
          <p:nvPr/>
        </p:nvSpPr>
        <p:spPr>
          <a:xfrm>
            <a:off x="7858333" y="2620352"/>
            <a:ext cx="306494" cy="369332"/>
          </a:xfrm>
          <a:prstGeom prst="rect">
            <a:avLst/>
          </a:prstGeom>
          <a:noFill/>
        </p:spPr>
        <p:txBody>
          <a:bodyPr wrap="none" rtlCol="0">
            <a:spAutoFit/>
          </a:bodyPr>
          <a:lstStyle/>
          <a:p>
            <a:r>
              <a:rPr lang="en-US" dirty="0"/>
              <a:t>b</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049717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737" y="1600200"/>
            <a:ext cx="5880526" cy="4525963"/>
          </a:xfrm>
        </p:spPr>
      </p:pic>
    </p:spTree>
    <p:extLst>
      <p:ext uri="{BB962C8B-B14F-4D97-AF65-F5344CB8AC3E}">
        <p14:creationId xmlns:p14="http://schemas.microsoft.com/office/powerpoint/2010/main" val="1021106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166" y="1600200"/>
            <a:ext cx="5941667" cy="4525963"/>
          </a:xfrm>
        </p:spPr>
      </p:pic>
    </p:spTree>
    <p:extLst>
      <p:ext uri="{BB962C8B-B14F-4D97-AF65-F5344CB8AC3E}">
        <p14:creationId xmlns:p14="http://schemas.microsoft.com/office/powerpoint/2010/main" val="1187508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37908D7-9AAD-4912-ACF8-AE974CA0D79B}"/>
              </a:ext>
            </a:extLst>
          </p:cNvPr>
          <p:cNvGraphicFramePr/>
          <p:nvPr>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1258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Suppressed metabolism </a:t>
            </a:r>
          </a:p>
          <a:p>
            <a:pPr lvl="1">
              <a:lnSpc>
                <a:spcPct val="120000"/>
              </a:lnSpc>
              <a:spcAft>
                <a:spcPts val="500"/>
              </a:spcAft>
            </a:pPr>
            <a:r>
              <a:rPr lang="en-US" sz="3600" dirty="0"/>
              <a:t>Developmental arrest</a:t>
            </a:r>
          </a:p>
          <a:p>
            <a:pPr lvl="1">
              <a:lnSpc>
                <a:spcPct val="110000"/>
              </a:lnSpc>
              <a:spcAft>
                <a:spcPts val="500"/>
              </a:spcAft>
            </a:pPr>
            <a:r>
              <a:rPr lang="en-US" sz="3600" dirty="0"/>
              <a:t>Feeding is terminated*</a:t>
            </a:r>
          </a:p>
          <a:p>
            <a:pPr lvl="1">
              <a:lnSpc>
                <a:spcPct val="110000"/>
              </a:lnSpc>
              <a:spcAft>
                <a:spcPts val="500"/>
              </a:spcAft>
            </a:pPr>
            <a:r>
              <a:rPr lang="en-US" sz="3600" dirty="0"/>
              <a:t>Increased nutrition stores needed to become a functional adult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7572" y="1600200"/>
            <a:ext cx="4816856" cy="4525963"/>
          </a:xfrm>
        </p:spPr>
      </p:pic>
    </p:spTree>
    <p:extLst>
      <p:ext uri="{BB962C8B-B14F-4D97-AF65-F5344CB8AC3E}">
        <p14:creationId xmlns:p14="http://schemas.microsoft.com/office/powerpoint/2010/main" val="2086076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311" y="1600200"/>
            <a:ext cx="4729377" cy="4525963"/>
          </a:xfrm>
        </p:spPr>
      </p:pic>
    </p:spTree>
    <p:extLst>
      <p:ext uri="{BB962C8B-B14F-4D97-AF65-F5344CB8AC3E}">
        <p14:creationId xmlns:p14="http://schemas.microsoft.com/office/powerpoint/2010/main" val="1201576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2" name="Rectangle 31">
            <a:extLst>
              <a:ext uri="{FF2B5EF4-FFF2-40B4-BE49-F238E27FC236}">
                <a16:creationId xmlns:a16="http://schemas.microsoft.com/office/drawing/2014/main"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6408" y="1600200"/>
            <a:ext cx="5959184" cy="4525963"/>
          </a:xfrm>
        </p:spPr>
      </p:pic>
    </p:spTree>
    <p:extLst>
      <p:ext uri="{BB962C8B-B14F-4D97-AF65-F5344CB8AC3E}">
        <p14:creationId xmlns:p14="http://schemas.microsoft.com/office/powerpoint/2010/main" val="87230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070726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4986" y="1600200"/>
            <a:ext cx="5902027" cy="4525963"/>
          </a:xfrm>
        </p:spPr>
      </p:pic>
    </p:spTree>
    <p:extLst>
      <p:ext uri="{BB962C8B-B14F-4D97-AF65-F5344CB8AC3E}">
        <p14:creationId xmlns:p14="http://schemas.microsoft.com/office/powerpoint/2010/main" val="578117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increases dry mass, lipid accumulation, and other stuff!</a:t>
            </a:r>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depletion and lean mass depletion rates 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pic>
        <p:nvPicPr>
          <p:cNvPr id="2" name="Picture 1">
            <a:extLst>
              <a:ext uri="{FF2B5EF4-FFF2-40B4-BE49-F238E27FC236}">
                <a16:creationId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 finding thresholds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1487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47887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nutrients could be depleted</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4608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Predictions of outcome using </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3082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297024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260437279"/>
              </p:ext>
            </p:extLst>
          </p:nvPr>
        </p:nvGraphicFramePr>
        <p:xfrm>
          <a:off x="2184400" y="584200"/>
          <a:ext cx="8204200" cy="56769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555C6D8D-33E7-4C1B-A005-2D69DE284F8E}"/>
              </a:ext>
            </a:extLst>
          </p:cNvPr>
          <p:cNvSpPr/>
          <p:nvPr/>
        </p:nvSpPr>
        <p:spPr>
          <a:xfrm>
            <a:off x="3236913" y="1308449"/>
            <a:ext cx="2998787" cy="43938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8" name="TextBox 7"/>
          <p:cNvSpPr txBox="1"/>
          <p:nvPr/>
        </p:nvSpPr>
        <p:spPr>
          <a:xfrm>
            <a:off x="3236913" y="5799434"/>
            <a:ext cx="2998787" cy="461665"/>
          </a:xfrm>
          <a:prstGeom prst="rect">
            <a:avLst/>
          </a:prstGeom>
          <a:noFill/>
        </p:spPr>
        <p:txBody>
          <a:bodyPr wrap="square" rtlCol="0">
            <a:spAutoFit/>
          </a:bodyPr>
          <a:lstStyle/>
          <a:p>
            <a:r>
              <a:rPr lang="en-US" sz="2400" dirty="0"/>
              <a:t>Diapause Treatment</a:t>
            </a:r>
          </a:p>
        </p:txBody>
      </p:sp>
      <p:sp>
        <p:nvSpPr>
          <p:cNvPr id="9" name="TextBox 8"/>
          <p:cNvSpPr txBox="1"/>
          <p:nvPr/>
        </p:nvSpPr>
        <p:spPr>
          <a:xfrm>
            <a:off x="6853828" y="5799435"/>
            <a:ext cx="3318872" cy="461665"/>
          </a:xfrm>
          <a:prstGeom prst="rect">
            <a:avLst/>
          </a:prstGeom>
          <a:noFill/>
        </p:spPr>
        <p:txBody>
          <a:bodyPr wrap="square" rtlCol="0">
            <a:spAutoFit/>
          </a:bodyPr>
          <a:lstStyle/>
          <a:p>
            <a:r>
              <a:rPr lang="en-US" sz="2400" dirty="0"/>
              <a:t>Non Diapause Treatment</a:t>
            </a:r>
          </a:p>
        </p:txBody>
      </p:sp>
      <p:sp>
        <p:nvSpPr>
          <p:cNvPr id="10" name="Rectangle 9"/>
          <p:cNvSpPr/>
          <p:nvPr/>
        </p:nvSpPr>
        <p:spPr>
          <a:xfrm>
            <a:off x="3515999" y="1520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15998" y="1953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30398" y="1402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4430396" y="1848991"/>
            <a:ext cx="1734770" cy="400110"/>
          </a:xfrm>
          <a:prstGeom prst="rect">
            <a:avLst/>
          </a:prstGeom>
          <a:noFill/>
        </p:spPr>
        <p:txBody>
          <a:bodyPr wrap="none" rtlCol="0">
            <a:spAutoFit/>
          </a:bodyPr>
          <a:lstStyle/>
          <a:p>
            <a:r>
              <a:rPr lang="en-US" sz="2000" b="1" dirty="0"/>
              <a:t>Long Diapause</a:t>
            </a:r>
          </a:p>
        </p:txBody>
      </p:sp>
    </p:spTree>
    <p:extLst>
      <p:ext uri="{BB962C8B-B14F-4D97-AF65-F5344CB8AC3E}">
        <p14:creationId xmlns:p14="http://schemas.microsoft.com/office/powerpoint/2010/main" val="15421666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t>Long Diapause Genotype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7129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t>Short Diapause Genotype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37928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790552" y="5848298"/>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84635" y="3844794"/>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6987855" y="4762979"/>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6233553"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7" name="Freeform 16"/>
          <p:cNvSpPr/>
          <p:nvPr/>
        </p:nvSpPr>
        <p:spPr>
          <a:xfrm>
            <a:off x="7969000"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922532" y="4331994"/>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688503" y="587646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4425" y="5895531"/>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617908" y="586963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6083" y="5900799"/>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8549952" y="587044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7407" y="5895531"/>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8549952" y="3480233"/>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859650" y="3307512"/>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8545960" y="4030961"/>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859650" y="3866295"/>
            <a:ext cx="2534668" cy="523220"/>
          </a:xfrm>
          <a:prstGeom prst="rect">
            <a:avLst/>
          </a:prstGeom>
          <a:noFill/>
        </p:spPr>
        <p:txBody>
          <a:bodyPr wrap="none" rtlCol="0">
            <a:spAutoFit/>
          </a:bodyPr>
          <a:lstStyle/>
          <a:p>
            <a:r>
              <a:rPr lang="en-US" sz="2800" b="1" dirty="0"/>
              <a:t>Short Diapause </a:t>
            </a:r>
          </a:p>
        </p:txBody>
      </p:sp>
      <p:sp>
        <p:nvSpPr>
          <p:cNvPr id="28" name="TextBox 27"/>
          <p:cNvSpPr txBox="1"/>
          <p:nvPr/>
        </p:nvSpPr>
        <p:spPr>
          <a:xfrm>
            <a:off x="4985513" y="2648695"/>
            <a:ext cx="7748275" cy="523220"/>
          </a:xfrm>
          <a:prstGeom prst="rect">
            <a:avLst/>
          </a:prstGeom>
          <a:noFill/>
        </p:spPr>
        <p:txBody>
          <a:bodyPr wrap="none" rtlCol="0">
            <a:spAutoFit/>
          </a:bodyPr>
          <a:lstStyle/>
          <a:p>
            <a:r>
              <a:rPr lang="en-US" sz="2800" u="sng" dirty="0">
                <a:latin typeface="Calibri" panose="020F0502020204030204" pitchFamily="34" charset="0"/>
                <a:cs typeface="Calibri" panose="020F0502020204030204" pitchFamily="34" charset="0"/>
              </a:rPr>
              <a:t>Sympatric </a:t>
            </a:r>
            <a:r>
              <a:rPr lang="en-US" sz="2800" u="sng" dirty="0" err="1">
                <a:latin typeface="Calibri" panose="020F0502020204030204" pitchFamily="34" charset="0"/>
                <a:cs typeface="Calibri" panose="020F0502020204030204" pitchFamily="34" charset="0"/>
              </a:rPr>
              <a:t>bivoltine</a:t>
            </a:r>
            <a:r>
              <a:rPr lang="en-US" sz="2800" u="sng" dirty="0">
                <a:latin typeface="Calibri" panose="020F0502020204030204" pitchFamily="34" charset="0"/>
                <a:cs typeface="Calibri" panose="020F0502020204030204" pitchFamily="34" charset="0"/>
              </a:rPr>
              <a:t> E strain and </a:t>
            </a:r>
            <a:r>
              <a:rPr lang="en-US" sz="2800" u="sng" dirty="0" err="1">
                <a:latin typeface="Calibri" panose="020F0502020204030204" pitchFamily="34" charset="0"/>
                <a:cs typeface="Calibri" panose="020F0502020204030204" pitchFamily="34" charset="0"/>
              </a:rPr>
              <a:t>univoltine</a:t>
            </a:r>
            <a:r>
              <a:rPr lang="en-US" sz="2800" u="sng" dirty="0">
                <a:latin typeface="Calibri" panose="020F0502020204030204" pitchFamily="34" charset="0"/>
                <a:cs typeface="Calibri" panose="020F0502020204030204" pitchFamily="34" charset="0"/>
              </a:rPr>
              <a:t> Z strain</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20254</TotalTime>
  <Words>2997</Words>
  <Application>Microsoft Office PowerPoint</Application>
  <PresentationFormat>Widescreen</PresentationFormat>
  <Paragraphs>849</Paragraphs>
  <Slides>144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144</vt:i4>
      </vt:variant>
    </vt:vector>
  </HeadingPairs>
  <TitlesOfParts>
    <vt:vector size="149" baseType="lpstr">
      <vt:lpstr>Arial</vt:lpstr>
      <vt:lpstr>Calibri</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Diapause programming SHOULD induce diapause</vt:lpstr>
      <vt:lpstr>Diapause programming SHOULD induce diapause</vt:lpstr>
      <vt:lpstr>Affect of diapause programming:  Long Diapause Genotype</vt:lpstr>
      <vt:lpstr>Affect of diapause programming:  Short Diapause Genotype</vt:lpstr>
      <vt:lpstr>PowerPoint Presentation</vt:lpstr>
      <vt:lpstr>Diagnosing Larval Diapause</vt:lpstr>
      <vt:lpstr>Diagnosing Diapause with Metabolic Activity</vt:lpstr>
      <vt:lpstr>PowerPoint Presentation</vt:lpstr>
      <vt:lpstr>PowerPoint Presentation</vt:lpstr>
      <vt:lpstr>PowerPoint Presentation</vt:lpstr>
      <vt:lpstr>PowerPoint Presentation</vt:lpstr>
      <vt:lpstr>PowerPoint Presentation</vt:lpstr>
      <vt:lpstr>PowerPoint Presentation</vt:lpstr>
      <vt:lpstr>Diagnosing Diapause Using Wandering Period</vt:lpstr>
      <vt:lpstr>Diagnosing Diapause Using Wandering Period</vt:lpstr>
      <vt:lpstr>Does wandering day differ between strains programmed for diapause?</vt:lpstr>
      <vt:lpstr>PowerPoint Presentation</vt:lpstr>
      <vt:lpstr>Are Diapausing Animals Larger?</vt:lpstr>
      <vt:lpstr>PowerPoint Presentation</vt:lpstr>
      <vt:lpstr>Prediction slide of lean mass accumulation</vt:lpstr>
      <vt:lpstr>PowerPoint Presentation</vt:lpstr>
      <vt:lpstr>Animals programmed for longer diapause accumulate more lean mass</vt:lpstr>
      <vt:lpstr>Using strain to explain lean mass on day 1 in diapause treatment</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Using photoperiod to explain lipid mass difference between treatments on Day 1</vt:lpstr>
      <vt:lpstr>PowerPoint Presentation</vt:lpstr>
      <vt:lpstr>PowerPoint Presentation</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Predict finding thresholds</vt:lpstr>
      <vt:lpstr>PowerPoint Presentation</vt:lpstr>
      <vt:lpstr>How nutrients could be depleted</vt:lpstr>
      <vt:lpstr>PowerPoint Presentation</vt:lpstr>
      <vt:lpstr>Predictions of outcome using </vt:lpstr>
      <vt:lpstr>PowerPoint Presentation</vt:lpstr>
      <vt:lpstr>PowerPoint Presentation</vt:lpstr>
      <vt:lpstr>Does the wandering day differ in animals programmed for diapause?</vt:lpstr>
      <vt:lpstr>PowerPoint Presentation</vt:lpstr>
      <vt:lpstr>PowerPoint Presentation</vt:lpstr>
      <vt:lpstr>PowerPoint Presentation</vt:lpstr>
      <vt:lpstr>PowerPoint Presentation</vt:lpstr>
      <vt:lpstr>Affect of diapause programming:  Long Diapause Genotype</vt:lpstr>
      <vt:lpstr>Affect of diapause programming:  Short Diapause Genotype</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 James T. - ARS</cp:lastModifiedBy>
  <cp:revision>508</cp:revision>
  <dcterms:modified xsi:type="dcterms:W3CDTF">2018-10-05T16:35:43Z</dcterms:modified>
</cp:coreProperties>
</file>